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Override PartName="/ppt/slides/slide2.xml" ContentType="application/vnd.openxmlformats-officedocument.presentationml.slide+xml"/>
  <Default Extension="jpg" ContentType="image/jpg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x="15481300" cy="9721850"/>
  <p:notesSz cx="15481300" cy="972185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594359"/>
            <a:ext cx="2103120" cy="502920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4151863" y="8528303"/>
            <a:ext cx="1005840" cy="9906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446402" y="3328238"/>
            <a:ext cx="12581255" cy="21113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200" b="1" i="0">
                <a:solidFill>
                  <a:srgbClr val="2A53A7"/>
                </a:solidFill>
                <a:latin typeface="Trebuchet MS"/>
                <a:cs typeface="Trebuchet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3397758" y="5368543"/>
            <a:ext cx="8684260" cy="11214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rgbClr val="FF5892"/>
                </a:solidFill>
                <a:latin typeface="Trebuchet MS"/>
                <a:cs typeface="Trebuchet MS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F42E62"/>
                </a:solidFill>
                <a:latin typeface="Trebuchet MS"/>
                <a:cs typeface="Trebuchet MS"/>
              </a:defRPr>
            </a:lvl1pPr>
          </a:lstStyle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dirty="0" spc="15"/>
              <a:t>Ministerio</a:t>
            </a:r>
            <a:r>
              <a:rPr dirty="0" spc="35"/>
              <a:t> de</a:t>
            </a:r>
            <a:r>
              <a:rPr dirty="0" spc="5"/>
              <a:t> </a:t>
            </a:r>
            <a:r>
              <a:rPr dirty="0" spc="25"/>
              <a:t>Tecnologías</a:t>
            </a:r>
            <a:r>
              <a:rPr dirty="0" spc="30"/>
              <a:t> </a:t>
            </a:r>
            <a:r>
              <a:rPr dirty="0" spc="35"/>
              <a:t>de</a:t>
            </a:r>
            <a:r>
              <a:rPr dirty="0" spc="5"/>
              <a:t> la</a:t>
            </a:r>
            <a:r>
              <a:rPr dirty="0" spc="-5"/>
              <a:t> </a:t>
            </a:r>
            <a:r>
              <a:rPr dirty="0" spc="30"/>
              <a:t>Información</a:t>
            </a:r>
            <a:r>
              <a:rPr dirty="0" spc="55"/>
              <a:t> </a:t>
            </a:r>
            <a:r>
              <a:rPr dirty="0" spc="20"/>
              <a:t>y</a:t>
            </a:r>
            <a:r>
              <a:rPr dirty="0" spc="5"/>
              <a:t> </a:t>
            </a:r>
            <a:r>
              <a:rPr dirty="0" spc="35"/>
              <a:t>las</a:t>
            </a:r>
            <a:r>
              <a:rPr dirty="0" spc="10"/>
              <a:t> </a:t>
            </a:r>
            <a:r>
              <a:rPr dirty="0" spc="45"/>
              <a:t>Comunicaciones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rgbClr val="004984"/>
                </a:solidFill>
                <a:latin typeface="Trebuchet MS"/>
                <a:cs typeface="Trebuchet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F42E62"/>
                </a:solidFill>
                <a:latin typeface="Trebuchet MS"/>
                <a:cs typeface="Trebuchet MS"/>
              </a:defRPr>
            </a:lvl1pPr>
          </a:lstStyle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dirty="0" spc="15"/>
              <a:t>Ministerio</a:t>
            </a:r>
            <a:r>
              <a:rPr dirty="0" spc="35"/>
              <a:t> de</a:t>
            </a:r>
            <a:r>
              <a:rPr dirty="0" spc="5"/>
              <a:t> </a:t>
            </a:r>
            <a:r>
              <a:rPr dirty="0" spc="25"/>
              <a:t>Tecnologías</a:t>
            </a:r>
            <a:r>
              <a:rPr dirty="0" spc="30"/>
              <a:t> </a:t>
            </a:r>
            <a:r>
              <a:rPr dirty="0" spc="35"/>
              <a:t>de</a:t>
            </a:r>
            <a:r>
              <a:rPr dirty="0" spc="5"/>
              <a:t> la</a:t>
            </a:r>
            <a:r>
              <a:rPr dirty="0" spc="-5"/>
              <a:t> </a:t>
            </a:r>
            <a:r>
              <a:rPr dirty="0" spc="30"/>
              <a:t>Información</a:t>
            </a:r>
            <a:r>
              <a:rPr dirty="0" spc="55"/>
              <a:t> </a:t>
            </a:r>
            <a:r>
              <a:rPr dirty="0" spc="20"/>
              <a:t>y</a:t>
            </a:r>
            <a:r>
              <a:rPr dirty="0" spc="5"/>
              <a:t> </a:t>
            </a:r>
            <a:r>
              <a:rPr dirty="0" spc="35"/>
              <a:t>las</a:t>
            </a:r>
            <a:r>
              <a:rPr dirty="0" spc="10"/>
              <a:t> </a:t>
            </a:r>
            <a:r>
              <a:rPr dirty="0" spc="45"/>
              <a:t>Comunicaciones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rgbClr val="004984"/>
                </a:solidFill>
                <a:latin typeface="Trebuchet MS"/>
                <a:cs typeface="Trebuchet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774065" y="2236025"/>
            <a:ext cx="6734365" cy="64164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7972869" y="2236025"/>
            <a:ext cx="6734365" cy="64164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F42E62"/>
                </a:solidFill>
                <a:latin typeface="Trebuchet MS"/>
                <a:cs typeface="Trebuchet MS"/>
              </a:defRPr>
            </a:lvl1pPr>
          </a:lstStyle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dirty="0" spc="15"/>
              <a:t>Ministerio</a:t>
            </a:r>
            <a:r>
              <a:rPr dirty="0" spc="35"/>
              <a:t> de</a:t>
            </a:r>
            <a:r>
              <a:rPr dirty="0" spc="5"/>
              <a:t> </a:t>
            </a:r>
            <a:r>
              <a:rPr dirty="0" spc="25"/>
              <a:t>Tecnologías</a:t>
            </a:r>
            <a:r>
              <a:rPr dirty="0" spc="30"/>
              <a:t> </a:t>
            </a:r>
            <a:r>
              <a:rPr dirty="0" spc="35"/>
              <a:t>de</a:t>
            </a:r>
            <a:r>
              <a:rPr dirty="0" spc="5"/>
              <a:t> la</a:t>
            </a:r>
            <a:r>
              <a:rPr dirty="0" spc="-5"/>
              <a:t> </a:t>
            </a:r>
            <a:r>
              <a:rPr dirty="0" spc="30"/>
              <a:t>Información</a:t>
            </a:r>
            <a:r>
              <a:rPr dirty="0" spc="55"/>
              <a:t> </a:t>
            </a:r>
            <a:r>
              <a:rPr dirty="0" spc="20"/>
              <a:t>y</a:t>
            </a:r>
            <a:r>
              <a:rPr dirty="0" spc="5"/>
              <a:t> </a:t>
            </a:r>
            <a:r>
              <a:rPr dirty="0" spc="35"/>
              <a:t>las</a:t>
            </a:r>
            <a:r>
              <a:rPr dirty="0" spc="10"/>
              <a:t> </a:t>
            </a:r>
            <a:r>
              <a:rPr dirty="0" spc="45"/>
              <a:t>Comunicaciones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rgbClr val="004984"/>
                </a:solidFill>
                <a:latin typeface="Trebuchet MS"/>
                <a:cs typeface="Trebuchet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F42E62"/>
                </a:solidFill>
                <a:latin typeface="Trebuchet MS"/>
                <a:cs typeface="Trebuchet MS"/>
              </a:defRPr>
            </a:lvl1pPr>
          </a:lstStyle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dirty="0" spc="15"/>
              <a:t>Ministerio</a:t>
            </a:r>
            <a:r>
              <a:rPr dirty="0" spc="35"/>
              <a:t> de</a:t>
            </a:r>
            <a:r>
              <a:rPr dirty="0" spc="5"/>
              <a:t> </a:t>
            </a:r>
            <a:r>
              <a:rPr dirty="0" spc="25"/>
              <a:t>Tecnologías</a:t>
            </a:r>
            <a:r>
              <a:rPr dirty="0" spc="30"/>
              <a:t> </a:t>
            </a:r>
            <a:r>
              <a:rPr dirty="0" spc="35"/>
              <a:t>de</a:t>
            </a:r>
            <a:r>
              <a:rPr dirty="0" spc="5"/>
              <a:t> la</a:t>
            </a:r>
            <a:r>
              <a:rPr dirty="0" spc="-5"/>
              <a:t> </a:t>
            </a:r>
            <a:r>
              <a:rPr dirty="0" spc="30"/>
              <a:t>Información</a:t>
            </a:r>
            <a:r>
              <a:rPr dirty="0" spc="55"/>
              <a:t> </a:t>
            </a:r>
            <a:r>
              <a:rPr dirty="0" spc="20"/>
              <a:t>y</a:t>
            </a:r>
            <a:r>
              <a:rPr dirty="0" spc="5"/>
              <a:t> </a:t>
            </a:r>
            <a:r>
              <a:rPr dirty="0" spc="35"/>
              <a:t>las</a:t>
            </a:r>
            <a:r>
              <a:rPr dirty="0" spc="10"/>
              <a:t> </a:t>
            </a:r>
            <a:r>
              <a:rPr dirty="0" spc="45"/>
              <a:t>Comunicaciones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F42E62"/>
                </a:solidFill>
                <a:latin typeface="Trebuchet MS"/>
                <a:cs typeface="Trebuchet MS"/>
              </a:defRPr>
            </a:lvl1pPr>
          </a:lstStyle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dirty="0" spc="15"/>
              <a:t>Ministerio</a:t>
            </a:r>
            <a:r>
              <a:rPr dirty="0" spc="35"/>
              <a:t> de</a:t>
            </a:r>
            <a:r>
              <a:rPr dirty="0" spc="5"/>
              <a:t> </a:t>
            </a:r>
            <a:r>
              <a:rPr dirty="0" spc="25"/>
              <a:t>Tecnologías</a:t>
            </a:r>
            <a:r>
              <a:rPr dirty="0" spc="30"/>
              <a:t> </a:t>
            </a:r>
            <a:r>
              <a:rPr dirty="0" spc="35"/>
              <a:t>de</a:t>
            </a:r>
            <a:r>
              <a:rPr dirty="0" spc="5"/>
              <a:t> la</a:t>
            </a:r>
            <a:r>
              <a:rPr dirty="0" spc="-5"/>
              <a:t> </a:t>
            </a:r>
            <a:r>
              <a:rPr dirty="0" spc="30"/>
              <a:t>Información</a:t>
            </a:r>
            <a:r>
              <a:rPr dirty="0" spc="55"/>
              <a:t> </a:t>
            </a:r>
            <a:r>
              <a:rPr dirty="0" spc="20"/>
              <a:t>y</a:t>
            </a:r>
            <a:r>
              <a:rPr dirty="0" spc="5"/>
              <a:t> </a:t>
            </a:r>
            <a:r>
              <a:rPr dirty="0" spc="35"/>
              <a:t>las</a:t>
            </a:r>
            <a:r>
              <a:rPr dirty="0" spc="10"/>
              <a:t> </a:t>
            </a:r>
            <a:r>
              <a:rPr dirty="0" spc="45"/>
              <a:t>Comunicaciones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362711" y="292607"/>
            <a:ext cx="131445" cy="1061085"/>
          </a:xfrm>
          <a:custGeom>
            <a:avLst/>
            <a:gdLst/>
            <a:ahLst/>
            <a:cxnLst/>
            <a:rect l="l" t="t" r="r" b="b"/>
            <a:pathLst>
              <a:path w="131445" h="1061085">
                <a:moveTo>
                  <a:pt x="131063" y="0"/>
                </a:moveTo>
                <a:lnTo>
                  <a:pt x="0" y="0"/>
                </a:lnTo>
                <a:lnTo>
                  <a:pt x="0" y="1060703"/>
                </a:lnTo>
                <a:lnTo>
                  <a:pt x="131063" y="1060703"/>
                </a:lnTo>
                <a:lnTo>
                  <a:pt x="131063" y="0"/>
                </a:lnTo>
                <a:close/>
              </a:path>
            </a:pathLst>
          </a:custGeom>
          <a:solidFill>
            <a:srgbClr val="FF589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72516" y="241248"/>
            <a:ext cx="13502640" cy="11855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rgbClr val="004984"/>
                </a:solidFill>
                <a:latin typeface="Trebuchet MS"/>
                <a:cs typeface="Trebuchet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22275" y="3170300"/>
            <a:ext cx="14641830" cy="33801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5711190" y="9474930"/>
            <a:ext cx="4000500" cy="1758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" b="0" i="0">
                <a:solidFill>
                  <a:srgbClr val="F42E62"/>
                </a:solidFill>
                <a:latin typeface="Trebuchet MS"/>
                <a:cs typeface="Trebuchet MS"/>
              </a:defRPr>
            </a:lvl1pPr>
          </a:lstStyle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dirty="0" spc="15"/>
              <a:t>Ministerio</a:t>
            </a:r>
            <a:r>
              <a:rPr dirty="0" spc="35"/>
              <a:t> de</a:t>
            </a:r>
            <a:r>
              <a:rPr dirty="0" spc="5"/>
              <a:t> </a:t>
            </a:r>
            <a:r>
              <a:rPr dirty="0" spc="25"/>
              <a:t>Tecnologías</a:t>
            </a:r>
            <a:r>
              <a:rPr dirty="0" spc="30"/>
              <a:t> </a:t>
            </a:r>
            <a:r>
              <a:rPr dirty="0" spc="35"/>
              <a:t>de</a:t>
            </a:r>
            <a:r>
              <a:rPr dirty="0" spc="5"/>
              <a:t> la</a:t>
            </a:r>
            <a:r>
              <a:rPr dirty="0" spc="-5"/>
              <a:t> </a:t>
            </a:r>
            <a:r>
              <a:rPr dirty="0" spc="30"/>
              <a:t>Información</a:t>
            </a:r>
            <a:r>
              <a:rPr dirty="0" spc="55"/>
              <a:t> </a:t>
            </a:r>
            <a:r>
              <a:rPr dirty="0" spc="20"/>
              <a:t>y</a:t>
            </a:r>
            <a:r>
              <a:rPr dirty="0" spc="5"/>
              <a:t> </a:t>
            </a:r>
            <a:r>
              <a:rPr dirty="0" spc="35"/>
              <a:t>las</a:t>
            </a:r>
            <a:r>
              <a:rPr dirty="0" spc="10"/>
              <a:t> </a:t>
            </a:r>
            <a:r>
              <a:rPr dirty="0" spc="45"/>
              <a:t>Comunicaciones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774065" y="9041321"/>
            <a:ext cx="3560699" cy="4860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11146536" y="9041321"/>
            <a:ext cx="3560699" cy="4860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https://sandbox.datos.gov.co/%23!/terminosCondiciones" TargetMode="External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Relationship Id="rId3" Type="http://schemas.openxmlformats.org/officeDocument/2006/relationships/image" Target="../media/image4.png"/><Relationship Id="rId4" Type="http://schemas.openxmlformats.org/officeDocument/2006/relationships/image" Target="../media/image5.jpg"/><Relationship Id="rId5" Type="http://schemas.openxmlformats.org/officeDocument/2006/relationships/image" Target="../media/image6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.jp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Relationship Id="rId3" Type="http://schemas.openxmlformats.org/officeDocument/2006/relationships/image" Target="../media/image9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0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png"/><Relationship Id="rId3" Type="http://schemas.openxmlformats.org/officeDocument/2006/relationships/hyperlink" Target="http://www.mintic.gov.co/" TargetMode="External"/><Relationship Id="rId4" Type="http://schemas.openxmlformats.org/officeDocument/2006/relationships/image" Target="../media/image11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/>
        </p:spPr>
        <p:txBody>
          <a:bodyPr wrap="square" lIns="0" tIns="134620" rIns="0" bIns="0" rtlCol="0" vert="horz">
            <a:spAutoFit/>
          </a:bodyPr>
          <a:lstStyle/>
          <a:p>
            <a:pPr marL="969644" marR="5080" indent="-957580">
              <a:lnSpc>
                <a:spcPts val="7780"/>
              </a:lnSpc>
              <a:spcBef>
                <a:spcPts val="1060"/>
              </a:spcBef>
            </a:pPr>
            <a:r>
              <a:rPr dirty="0" spc="315"/>
              <a:t>Postulación</a:t>
            </a:r>
            <a:r>
              <a:rPr dirty="0" spc="-114"/>
              <a:t> </a:t>
            </a:r>
            <a:r>
              <a:rPr dirty="0" spc="235"/>
              <a:t>proyecto</a:t>
            </a:r>
            <a:r>
              <a:rPr dirty="0" spc="-110"/>
              <a:t> </a:t>
            </a:r>
            <a:r>
              <a:rPr dirty="0" spc="210"/>
              <a:t>piloto </a:t>
            </a:r>
            <a:r>
              <a:rPr dirty="0" spc="-2155"/>
              <a:t> </a:t>
            </a:r>
            <a:r>
              <a:rPr dirty="0" spc="290"/>
              <a:t>al</a:t>
            </a:r>
            <a:r>
              <a:rPr dirty="0" spc="-120"/>
              <a:t> </a:t>
            </a:r>
            <a:r>
              <a:rPr dirty="0" spc="345"/>
              <a:t>Espacio</a:t>
            </a:r>
            <a:r>
              <a:rPr dirty="0" spc="-70"/>
              <a:t> </a:t>
            </a:r>
            <a:r>
              <a:rPr dirty="0" spc="250"/>
              <a:t>Colaborativo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44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dirty="0" spc="15"/>
              <a:t>Ministerio</a:t>
            </a:r>
            <a:r>
              <a:rPr dirty="0" spc="35"/>
              <a:t> de</a:t>
            </a:r>
            <a:r>
              <a:rPr dirty="0" spc="5"/>
              <a:t> </a:t>
            </a:r>
            <a:r>
              <a:rPr dirty="0" spc="25"/>
              <a:t>Tecnologías</a:t>
            </a:r>
            <a:r>
              <a:rPr dirty="0" spc="30"/>
              <a:t> </a:t>
            </a:r>
            <a:r>
              <a:rPr dirty="0" spc="35"/>
              <a:t>de</a:t>
            </a:r>
            <a:r>
              <a:rPr dirty="0" spc="5"/>
              <a:t> la</a:t>
            </a:r>
            <a:r>
              <a:rPr dirty="0" spc="-5"/>
              <a:t> </a:t>
            </a:r>
            <a:r>
              <a:rPr dirty="0" spc="30"/>
              <a:t>Información</a:t>
            </a:r>
            <a:r>
              <a:rPr dirty="0" spc="55"/>
              <a:t> </a:t>
            </a:r>
            <a:r>
              <a:rPr dirty="0" spc="20"/>
              <a:t>y</a:t>
            </a:r>
            <a:r>
              <a:rPr dirty="0" spc="5"/>
              <a:t> </a:t>
            </a:r>
            <a:r>
              <a:rPr dirty="0" spc="35"/>
              <a:t>las</a:t>
            </a:r>
            <a:r>
              <a:rPr dirty="0" spc="10"/>
              <a:t> </a:t>
            </a:r>
            <a:r>
              <a:rPr dirty="0" spc="45"/>
              <a:t>Comunicaciones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subTitle" idx="4"/>
          </p:nvPr>
        </p:nvSpPr>
        <p:spPr>
          <a:prstGeom prst="rect"/>
        </p:spPr>
        <p:txBody>
          <a:bodyPr wrap="square" lIns="0" tIns="1143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90"/>
              </a:spcBef>
            </a:pPr>
            <a:r>
              <a:rPr dirty="0" spc="160"/>
              <a:t>Octubre</a:t>
            </a:r>
            <a:r>
              <a:rPr dirty="0" spc="90"/>
              <a:t> </a:t>
            </a:r>
            <a:r>
              <a:rPr dirty="0" spc="170"/>
              <a:t>de</a:t>
            </a:r>
            <a:r>
              <a:rPr dirty="0" spc="90"/>
              <a:t> </a:t>
            </a:r>
            <a:r>
              <a:rPr dirty="0" spc="250"/>
              <a:t>2020</a:t>
            </a:r>
          </a:p>
          <a:p>
            <a:pPr algn="ctr">
              <a:lnSpc>
                <a:spcPct val="100000"/>
              </a:lnSpc>
              <a:spcBef>
                <a:spcPts val="1914"/>
              </a:spcBef>
            </a:pPr>
            <a:r>
              <a:rPr dirty="0" u="heavy" sz="2400" spc="105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hlinkClick r:id="rId2"/>
              </a:rPr>
              <a:t>Leer</a:t>
            </a:r>
            <a:r>
              <a:rPr dirty="0" u="heavy" sz="2400" spc="95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hlinkClick r:id="rId2"/>
              </a:rPr>
              <a:t> </a:t>
            </a:r>
            <a:r>
              <a:rPr dirty="0" u="heavy" sz="2400" spc="165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hlinkClick r:id="rId2"/>
              </a:rPr>
              <a:t>los</a:t>
            </a:r>
            <a:r>
              <a:rPr dirty="0" u="heavy" sz="2400" spc="8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hlinkClick r:id="rId2"/>
              </a:rPr>
              <a:t> </a:t>
            </a:r>
            <a:r>
              <a:rPr dirty="0" u="heavy" sz="2400" spc="13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hlinkClick r:id="rId2"/>
              </a:rPr>
              <a:t>términos</a:t>
            </a:r>
            <a:r>
              <a:rPr dirty="0" u="heavy" sz="2400" spc="8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hlinkClick r:id="rId2"/>
              </a:rPr>
              <a:t> </a:t>
            </a:r>
            <a:r>
              <a:rPr dirty="0" u="heavy" sz="2400" spc="10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hlinkClick r:id="rId2"/>
              </a:rPr>
              <a:t>y</a:t>
            </a:r>
            <a:r>
              <a:rPr dirty="0" u="heavy" sz="2400" spc="11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hlinkClick r:id="rId2"/>
              </a:rPr>
              <a:t> </a:t>
            </a:r>
            <a:r>
              <a:rPr dirty="0" u="heavy" sz="2400" spc="13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hlinkClick r:id="rId2"/>
              </a:rPr>
              <a:t>condiciones</a:t>
            </a:r>
            <a:r>
              <a:rPr dirty="0" u="heavy" sz="2400" spc="75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hlinkClick r:id="rId2"/>
              </a:rPr>
              <a:t> </a:t>
            </a:r>
            <a:r>
              <a:rPr dirty="0" u="heavy" sz="2400" spc="13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hlinkClick r:id="rId2"/>
              </a:rPr>
              <a:t>de</a:t>
            </a:r>
            <a:r>
              <a:rPr dirty="0" u="heavy" sz="2400" spc="10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hlinkClick r:id="rId2"/>
              </a:rPr>
              <a:t> </a:t>
            </a:r>
            <a:r>
              <a:rPr dirty="0" u="heavy" sz="2400" spc="21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hlinkClick r:id="rId2"/>
              </a:rPr>
              <a:t>uso</a:t>
            </a:r>
            <a:r>
              <a:rPr dirty="0" u="heavy" sz="2400" spc="8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hlinkClick r:id="rId2"/>
              </a:rPr>
              <a:t> </a:t>
            </a:r>
            <a:r>
              <a:rPr dirty="0" u="heavy" sz="2400" spc="95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hlinkClick r:id="rId2"/>
              </a:rPr>
              <a:t>del</a:t>
            </a:r>
            <a:r>
              <a:rPr dirty="0" u="heavy" sz="2400" spc="105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hlinkClick r:id="rId2"/>
              </a:rPr>
              <a:t> </a:t>
            </a:r>
            <a:r>
              <a:rPr dirty="0" u="heavy" sz="2400" spc="125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hlinkClick r:id="rId2"/>
              </a:rPr>
              <a:t>Data</a:t>
            </a:r>
            <a:r>
              <a:rPr dirty="0" u="heavy" sz="2400" spc="8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hlinkClick r:id="rId2"/>
              </a:rPr>
              <a:t> </a:t>
            </a:r>
            <a:r>
              <a:rPr dirty="0" u="heavy" sz="2400" spc="175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hlinkClick r:id="rId2"/>
              </a:rPr>
              <a:t>Sandbox</a:t>
            </a:r>
            <a:endParaRPr sz="24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72516" y="241248"/>
            <a:ext cx="13761719" cy="636905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pc="75"/>
              <a:t>Tener</a:t>
            </a:r>
            <a:r>
              <a:rPr dirty="0" spc="-85"/>
              <a:t> </a:t>
            </a:r>
            <a:r>
              <a:rPr dirty="0" spc="80"/>
              <a:t>en</a:t>
            </a:r>
            <a:r>
              <a:rPr dirty="0" spc="-100"/>
              <a:t> </a:t>
            </a:r>
            <a:r>
              <a:rPr dirty="0" spc="145"/>
              <a:t>cuenta</a:t>
            </a:r>
            <a:r>
              <a:rPr dirty="0" spc="-95"/>
              <a:t> </a:t>
            </a:r>
            <a:r>
              <a:rPr dirty="0" spc="235"/>
              <a:t>los</a:t>
            </a:r>
            <a:r>
              <a:rPr dirty="0" spc="-80"/>
              <a:t> </a:t>
            </a:r>
            <a:r>
              <a:rPr dirty="0" spc="185"/>
              <a:t>resultados</a:t>
            </a:r>
            <a:r>
              <a:rPr dirty="0" spc="-130"/>
              <a:t> </a:t>
            </a:r>
            <a:r>
              <a:rPr dirty="0" spc="114"/>
              <a:t>de</a:t>
            </a:r>
            <a:r>
              <a:rPr dirty="0" spc="-60"/>
              <a:t> </a:t>
            </a:r>
            <a:r>
              <a:rPr dirty="0" spc="235"/>
              <a:t>los</a:t>
            </a:r>
            <a:r>
              <a:rPr dirty="0" spc="-80"/>
              <a:t> </a:t>
            </a:r>
            <a:r>
              <a:rPr dirty="0" spc="165"/>
              <a:t>proyectos</a:t>
            </a:r>
            <a:r>
              <a:rPr dirty="0" spc="-110"/>
              <a:t> </a:t>
            </a:r>
            <a:r>
              <a:rPr dirty="0" spc="125"/>
              <a:t>piloto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72516" y="783793"/>
            <a:ext cx="9072880" cy="54546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3400" spc="105">
                <a:solidFill>
                  <a:srgbClr val="639CF6"/>
                </a:solidFill>
                <a:latin typeface="Trebuchet MS"/>
                <a:cs typeface="Trebuchet MS"/>
              </a:rPr>
              <a:t>https://herramientas.datos.gov.co/es/usos</a:t>
            </a:r>
            <a:endParaRPr sz="3400">
              <a:latin typeface="Trebuchet MS"/>
              <a:cs typeface="Trebuchet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72516" y="1747266"/>
            <a:ext cx="6731000" cy="703707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 marR="160655">
              <a:lnSpc>
                <a:spcPct val="100000"/>
              </a:lnSpc>
              <a:spcBef>
                <a:spcPts val="90"/>
              </a:spcBef>
            </a:pPr>
            <a:r>
              <a:rPr dirty="0" sz="2000" spc="60" b="1">
                <a:solidFill>
                  <a:srgbClr val="01366F"/>
                </a:solidFill>
                <a:latin typeface="Trebuchet MS"/>
                <a:cs typeface="Trebuchet MS"/>
              </a:rPr>
              <a:t>Contrapartida </a:t>
            </a:r>
            <a:r>
              <a:rPr dirty="0" sz="2000" spc="45" b="1">
                <a:solidFill>
                  <a:srgbClr val="01366F"/>
                </a:solidFill>
                <a:latin typeface="Trebuchet MS"/>
                <a:cs typeface="Trebuchet MS"/>
              </a:rPr>
              <a:t>de </a:t>
            </a:r>
            <a:r>
              <a:rPr dirty="0" sz="2000" spc="110" b="1">
                <a:solidFill>
                  <a:srgbClr val="01366F"/>
                </a:solidFill>
                <a:latin typeface="Trebuchet MS"/>
                <a:cs typeface="Trebuchet MS"/>
              </a:rPr>
              <a:t>las </a:t>
            </a:r>
            <a:r>
              <a:rPr dirty="0" sz="2000" spc="40" b="1">
                <a:solidFill>
                  <a:srgbClr val="01366F"/>
                </a:solidFill>
                <a:latin typeface="Trebuchet MS"/>
                <a:cs typeface="Trebuchet MS"/>
              </a:rPr>
              <a:t>entidades: </a:t>
            </a:r>
            <a:r>
              <a:rPr dirty="0" sz="2000" spc="90" b="1">
                <a:solidFill>
                  <a:srgbClr val="01366F"/>
                </a:solidFill>
                <a:latin typeface="Trebuchet MS"/>
                <a:cs typeface="Trebuchet MS"/>
              </a:rPr>
              <a:t>Resultados </a:t>
            </a:r>
            <a:r>
              <a:rPr dirty="0" sz="2000" spc="75" b="1">
                <a:solidFill>
                  <a:srgbClr val="01366F"/>
                </a:solidFill>
                <a:latin typeface="Trebuchet MS"/>
                <a:cs typeface="Trebuchet MS"/>
              </a:rPr>
              <a:t>con </a:t>
            </a:r>
            <a:r>
              <a:rPr dirty="0" sz="2000" spc="80" b="1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60" b="1">
                <a:solidFill>
                  <a:srgbClr val="01366F"/>
                </a:solidFill>
                <a:latin typeface="Trebuchet MS"/>
                <a:cs typeface="Trebuchet MS"/>
              </a:rPr>
              <a:t>posibilidad</a:t>
            </a:r>
            <a:r>
              <a:rPr dirty="0" sz="2000" spc="30" b="1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45" b="1">
                <a:solidFill>
                  <a:srgbClr val="01366F"/>
                </a:solidFill>
                <a:latin typeface="Trebuchet MS"/>
                <a:cs typeface="Trebuchet MS"/>
              </a:rPr>
              <a:t>de</a:t>
            </a:r>
            <a:r>
              <a:rPr dirty="0" sz="2000" spc="-40" b="1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70" b="1">
                <a:solidFill>
                  <a:srgbClr val="01366F"/>
                </a:solidFill>
                <a:latin typeface="Trebuchet MS"/>
                <a:cs typeface="Trebuchet MS"/>
              </a:rPr>
              <a:t>comprobación</a:t>
            </a:r>
            <a:r>
              <a:rPr dirty="0" sz="2000" spc="25" b="1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65" b="1">
                <a:solidFill>
                  <a:srgbClr val="01366F"/>
                </a:solidFill>
                <a:latin typeface="Trebuchet MS"/>
                <a:cs typeface="Trebuchet MS"/>
              </a:rPr>
              <a:t>y</a:t>
            </a:r>
            <a:r>
              <a:rPr dirty="0" sz="2000" spc="-40" b="1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45" b="1">
                <a:solidFill>
                  <a:srgbClr val="01366F"/>
                </a:solidFill>
                <a:latin typeface="Trebuchet MS"/>
                <a:cs typeface="Trebuchet MS"/>
              </a:rPr>
              <a:t>reproductibilidad</a:t>
            </a:r>
            <a:r>
              <a:rPr dirty="0" sz="2000" spc="60" b="1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50" b="1">
                <a:solidFill>
                  <a:srgbClr val="01366F"/>
                </a:solidFill>
                <a:latin typeface="Trebuchet MS"/>
                <a:cs typeface="Trebuchet MS"/>
              </a:rPr>
              <a:t>del </a:t>
            </a:r>
            <a:r>
              <a:rPr dirty="0" sz="2000" spc="-590" b="1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20" b="1">
                <a:solidFill>
                  <a:srgbClr val="01366F"/>
                </a:solidFill>
                <a:latin typeface="Trebuchet MS"/>
                <a:cs typeface="Trebuchet MS"/>
              </a:rPr>
              <a:t>piloto.</a:t>
            </a:r>
            <a:endParaRPr sz="20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050">
              <a:latin typeface="Trebuchet MS"/>
              <a:cs typeface="Trebuchet MS"/>
            </a:endParaRPr>
          </a:p>
          <a:p>
            <a:pPr marL="12700" marR="169545">
              <a:lnSpc>
                <a:spcPct val="100000"/>
              </a:lnSpc>
              <a:buSzPct val="95000"/>
              <a:buFont typeface="Wingdings"/>
              <a:buChar char=""/>
              <a:tabLst>
                <a:tab pos="129539" algn="l"/>
              </a:tabLst>
            </a:pPr>
            <a:r>
              <a:rPr dirty="0" sz="2000" spc="70" b="1">
                <a:solidFill>
                  <a:srgbClr val="01366F"/>
                </a:solidFill>
                <a:latin typeface="Trebuchet MS"/>
                <a:cs typeface="Trebuchet MS"/>
              </a:rPr>
              <a:t>Datos: </a:t>
            </a:r>
            <a:r>
              <a:rPr dirty="0" sz="2000" spc="114">
                <a:solidFill>
                  <a:srgbClr val="01366F"/>
                </a:solidFill>
                <a:latin typeface="Trebuchet MS"/>
                <a:cs typeface="Trebuchet MS"/>
              </a:rPr>
              <a:t>Una muestra </a:t>
            </a:r>
            <a:r>
              <a:rPr dirty="0" sz="2000" spc="70">
                <a:solidFill>
                  <a:srgbClr val="01366F"/>
                </a:solidFill>
                <a:latin typeface="Trebuchet MS"/>
                <a:cs typeface="Trebuchet MS"/>
              </a:rPr>
              <a:t>del </a:t>
            </a:r>
            <a:r>
              <a:rPr dirty="0" sz="2000" spc="90">
                <a:solidFill>
                  <a:srgbClr val="01366F"/>
                </a:solidFill>
                <a:latin typeface="Trebuchet MS"/>
                <a:cs typeface="Trebuchet MS"/>
              </a:rPr>
              <a:t>universo </a:t>
            </a:r>
            <a:r>
              <a:rPr dirty="0" sz="2000" spc="95">
                <a:solidFill>
                  <a:srgbClr val="01366F"/>
                </a:solidFill>
                <a:latin typeface="Trebuchet MS"/>
                <a:cs typeface="Trebuchet MS"/>
              </a:rPr>
              <a:t>de </a:t>
            </a:r>
            <a:r>
              <a:rPr dirty="0" sz="2000" spc="125">
                <a:solidFill>
                  <a:srgbClr val="01366F"/>
                </a:solidFill>
                <a:latin typeface="Trebuchet MS"/>
                <a:cs typeface="Trebuchet MS"/>
              </a:rPr>
              <a:t>datos </a:t>
            </a:r>
            <a:r>
              <a:rPr dirty="0" sz="2000" spc="60">
                <a:solidFill>
                  <a:srgbClr val="01366F"/>
                </a:solidFill>
                <a:latin typeface="Trebuchet MS"/>
                <a:cs typeface="Trebuchet MS"/>
              </a:rPr>
              <a:t>utilizado </a:t>
            </a:r>
            <a:r>
              <a:rPr dirty="0" sz="2000" spc="-590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100">
                <a:solidFill>
                  <a:srgbClr val="01366F"/>
                </a:solidFill>
                <a:latin typeface="Trebuchet MS"/>
                <a:cs typeface="Trebuchet MS"/>
              </a:rPr>
              <a:t>en </a:t>
            </a:r>
            <a:r>
              <a:rPr dirty="0" sz="2000" spc="40">
                <a:solidFill>
                  <a:srgbClr val="01366F"/>
                </a:solidFill>
                <a:latin typeface="Trebuchet MS"/>
                <a:cs typeface="Trebuchet MS"/>
              </a:rPr>
              <a:t>el</a:t>
            </a:r>
            <a:r>
              <a:rPr dirty="0" sz="2000" spc="75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85">
                <a:solidFill>
                  <a:srgbClr val="01366F"/>
                </a:solidFill>
                <a:latin typeface="Trebuchet MS"/>
                <a:cs typeface="Trebuchet MS"/>
              </a:rPr>
              <a:t>desarrollo</a:t>
            </a:r>
            <a:r>
              <a:rPr dirty="0" sz="2000" spc="150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70">
                <a:solidFill>
                  <a:srgbClr val="01366F"/>
                </a:solidFill>
                <a:latin typeface="Trebuchet MS"/>
                <a:cs typeface="Trebuchet MS"/>
              </a:rPr>
              <a:t>del</a:t>
            </a:r>
            <a:r>
              <a:rPr dirty="0" sz="2000" spc="100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90">
                <a:solidFill>
                  <a:srgbClr val="01366F"/>
                </a:solidFill>
                <a:latin typeface="Trebuchet MS"/>
                <a:cs typeface="Trebuchet MS"/>
              </a:rPr>
              <a:t>proyecto</a:t>
            </a:r>
            <a:r>
              <a:rPr dirty="0" sz="2000" spc="130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65">
                <a:solidFill>
                  <a:srgbClr val="01366F"/>
                </a:solidFill>
                <a:latin typeface="Trebuchet MS"/>
                <a:cs typeface="Trebuchet MS"/>
              </a:rPr>
              <a:t>piloto</a:t>
            </a:r>
            <a:r>
              <a:rPr dirty="0" sz="2000" spc="130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105">
                <a:solidFill>
                  <a:srgbClr val="01366F"/>
                </a:solidFill>
                <a:latin typeface="Trebuchet MS"/>
                <a:cs typeface="Trebuchet MS"/>
              </a:rPr>
              <a:t>que</a:t>
            </a:r>
            <a:r>
              <a:rPr dirty="0" sz="2000" spc="130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75">
                <a:solidFill>
                  <a:srgbClr val="01366F"/>
                </a:solidFill>
                <a:latin typeface="Trebuchet MS"/>
                <a:cs typeface="Trebuchet MS"/>
              </a:rPr>
              <a:t>permita</a:t>
            </a:r>
            <a:r>
              <a:rPr dirty="0" sz="2000" spc="120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40">
                <a:solidFill>
                  <a:srgbClr val="01366F"/>
                </a:solidFill>
                <a:latin typeface="Trebuchet MS"/>
                <a:cs typeface="Trebuchet MS"/>
              </a:rPr>
              <a:t>la </a:t>
            </a:r>
            <a:r>
              <a:rPr dirty="0" sz="2000" spc="45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110">
                <a:solidFill>
                  <a:srgbClr val="01366F"/>
                </a:solidFill>
                <a:latin typeface="Trebuchet MS"/>
                <a:cs typeface="Trebuchet MS"/>
              </a:rPr>
              <a:t>comprobación</a:t>
            </a:r>
            <a:r>
              <a:rPr dirty="0" sz="2000" spc="175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100">
                <a:solidFill>
                  <a:srgbClr val="01366F"/>
                </a:solidFill>
                <a:latin typeface="Trebuchet MS"/>
                <a:cs typeface="Trebuchet MS"/>
              </a:rPr>
              <a:t>de</a:t>
            </a:r>
            <a:r>
              <a:rPr dirty="0" sz="2000" spc="85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125">
                <a:solidFill>
                  <a:srgbClr val="01366F"/>
                </a:solidFill>
                <a:latin typeface="Trebuchet MS"/>
                <a:cs typeface="Trebuchet MS"/>
              </a:rPr>
              <a:t>los</a:t>
            </a:r>
            <a:r>
              <a:rPr dirty="0" sz="2000" spc="120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90">
                <a:solidFill>
                  <a:srgbClr val="01366F"/>
                </a:solidFill>
                <a:latin typeface="Trebuchet MS"/>
                <a:cs typeface="Trebuchet MS"/>
              </a:rPr>
              <a:t>algoritmos</a:t>
            </a:r>
            <a:r>
              <a:rPr dirty="0" sz="2000" spc="114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85">
                <a:solidFill>
                  <a:srgbClr val="01366F"/>
                </a:solidFill>
                <a:latin typeface="Trebuchet MS"/>
                <a:cs typeface="Trebuchet MS"/>
              </a:rPr>
              <a:t>compartidos.</a:t>
            </a:r>
            <a:endParaRPr sz="2000">
              <a:latin typeface="Trebuchet MS"/>
              <a:cs typeface="Trebuchet MS"/>
            </a:endParaRPr>
          </a:p>
          <a:p>
            <a:pPr marL="12700" marR="390525">
              <a:lnSpc>
                <a:spcPct val="100000"/>
              </a:lnSpc>
              <a:spcBef>
                <a:spcPts val="5"/>
              </a:spcBef>
              <a:buSzPct val="95000"/>
              <a:buFont typeface="Wingdings"/>
              <a:buChar char=""/>
              <a:tabLst>
                <a:tab pos="129539" algn="l"/>
              </a:tabLst>
            </a:pPr>
            <a:r>
              <a:rPr dirty="0" sz="2000" spc="55" b="1">
                <a:solidFill>
                  <a:srgbClr val="01366F"/>
                </a:solidFill>
                <a:latin typeface="Trebuchet MS"/>
                <a:cs typeface="Trebuchet MS"/>
              </a:rPr>
              <a:t>Documentación:</a:t>
            </a:r>
            <a:r>
              <a:rPr dirty="0" sz="2000" spc="185" b="1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125">
                <a:solidFill>
                  <a:srgbClr val="01366F"/>
                </a:solidFill>
                <a:latin typeface="Trebuchet MS"/>
                <a:cs typeface="Trebuchet MS"/>
              </a:rPr>
              <a:t>Manuales</a:t>
            </a:r>
            <a:r>
              <a:rPr dirty="0" sz="2000" spc="155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65">
                <a:solidFill>
                  <a:srgbClr val="01366F"/>
                </a:solidFill>
                <a:latin typeface="Trebuchet MS"/>
                <a:cs typeface="Trebuchet MS"/>
              </a:rPr>
              <a:t>técnicos,</a:t>
            </a:r>
            <a:r>
              <a:rPr dirty="0" sz="2000" spc="105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120">
                <a:solidFill>
                  <a:srgbClr val="01366F"/>
                </a:solidFill>
                <a:latin typeface="Trebuchet MS"/>
                <a:cs typeface="Trebuchet MS"/>
              </a:rPr>
              <a:t>manuales</a:t>
            </a:r>
            <a:r>
              <a:rPr dirty="0" sz="2000" spc="155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95">
                <a:solidFill>
                  <a:srgbClr val="01366F"/>
                </a:solidFill>
                <a:latin typeface="Trebuchet MS"/>
                <a:cs typeface="Trebuchet MS"/>
              </a:rPr>
              <a:t>de </a:t>
            </a:r>
            <a:r>
              <a:rPr dirty="0" sz="2000" spc="-585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60">
                <a:solidFill>
                  <a:srgbClr val="01366F"/>
                </a:solidFill>
                <a:latin typeface="Trebuchet MS"/>
                <a:cs typeface="Trebuchet MS"/>
              </a:rPr>
              <a:t>Usuario,</a:t>
            </a:r>
            <a:r>
              <a:rPr dirty="0" sz="2000" spc="110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100">
                <a:solidFill>
                  <a:srgbClr val="01366F"/>
                </a:solidFill>
                <a:latin typeface="Trebuchet MS"/>
                <a:cs typeface="Trebuchet MS"/>
              </a:rPr>
              <a:t>diagramas</a:t>
            </a:r>
            <a:r>
              <a:rPr dirty="0" sz="2000" spc="140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95">
                <a:solidFill>
                  <a:srgbClr val="01366F"/>
                </a:solidFill>
                <a:latin typeface="Trebuchet MS"/>
                <a:cs typeface="Trebuchet MS"/>
              </a:rPr>
              <a:t>de</a:t>
            </a:r>
            <a:r>
              <a:rPr dirty="0" sz="2000" spc="110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50">
                <a:solidFill>
                  <a:srgbClr val="01366F"/>
                </a:solidFill>
                <a:latin typeface="Trebuchet MS"/>
                <a:cs typeface="Trebuchet MS"/>
              </a:rPr>
              <a:t>arquitectura,</a:t>
            </a:r>
            <a:r>
              <a:rPr dirty="0" sz="2000" spc="145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100">
                <a:solidFill>
                  <a:srgbClr val="01366F"/>
                </a:solidFill>
                <a:latin typeface="Trebuchet MS"/>
                <a:cs typeface="Trebuchet MS"/>
              </a:rPr>
              <a:t>diagramas </a:t>
            </a:r>
            <a:r>
              <a:rPr dirty="0" sz="2000" spc="105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95">
                <a:solidFill>
                  <a:srgbClr val="01366F"/>
                </a:solidFill>
                <a:latin typeface="Trebuchet MS"/>
                <a:cs typeface="Trebuchet MS"/>
              </a:rPr>
              <a:t>Entidad</a:t>
            </a:r>
            <a:r>
              <a:rPr dirty="0" sz="2000" spc="120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35">
                <a:solidFill>
                  <a:srgbClr val="01366F"/>
                </a:solidFill>
                <a:latin typeface="Trebuchet MS"/>
                <a:cs typeface="Trebuchet MS"/>
              </a:rPr>
              <a:t>relación.</a:t>
            </a:r>
            <a:endParaRPr sz="2000">
              <a:latin typeface="Trebuchet MS"/>
              <a:cs typeface="Trebuchet MS"/>
            </a:endParaRPr>
          </a:p>
          <a:p>
            <a:pPr marL="12700" marR="5080">
              <a:lnSpc>
                <a:spcPct val="100000"/>
              </a:lnSpc>
              <a:buSzPct val="95000"/>
              <a:buFont typeface="Wingdings"/>
              <a:buChar char=""/>
              <a:tabLst>
                <a:tab pos="129539" algn="l"/>
              </a:tabLst>
            </a:pPr>
            <a:r>
              <a:rPr dirty="0" sz="2000" spc="55" b="1">
                <a:solidFill>
                  <a:srgbClr val="01366F"/>
                </a:solidFill>
                <a:latin typeface="Trebuchet MS"/>
                <a:cs typeface="Trebuchet MS"/>
              </a:rPr>
              <a:t>Algoritmos:</a:t>
            </a:r>
            <a:r>
              <a:rPr dirty="0" sz="2000" spc="25" b="1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180">
                <a:solidFill>
                  <a:srgbClr val="01366F"/>
                </a:solidFill>
                <a:latin typeface="Trebuchet MS"/>
                <a:cs typeface="Trebuchet MS"/>
              </a:rPr>
              <a:t>Los</a:t>
            </a:r>
            <a:r>
              <a:rPr dirty="0" sz="2000" spc="95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90">
                <a:solidFill>
                  <a:srgbClr val="01366F"/>
                </a:solidFill>
                <a:latin typeface="Trebuchet MS"/>
                <a:cs typeface="Trebuchet MS"/>
              </a:rPr>
              <a:t>algoritmos</a:t>
            </a:r>
            <a:r>
              <a:rPr dirty="0" sz="2000" spc="145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100">
                <a:solidFill>
                  <a:srgbClr val="01366F"/>
                </a:solidFill>
                <a:latin typeface="Trebuchet MS"/>
                <a:cs typeface="Trebuchet MS"/>
              </a:rPr>
              <a:t>desarrollados</a:t>
            </a:r>
            <a:r>
              <a:rPr dirty="0" sz="2000" spc="170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100">
                <a:solidFill>
                  <a:srgbClr val="01366F"/>
                </a:solidFill>
                <a:latin typeface="Trebuchet MS"/>
                <a:cs typeface="Trebuchet MS"/>
              </a:rPr>
              <a:t>en </a:t>
            </a:r>
            <a:r>
              <a:rPr dirty="0" sz="2000" spc="95">
                <a:solidFill>
                  <a:srgbClr val="01366F"/>
                </a:solidFill>
                <a:latin typeface="Trebuchet MS"/>
                <a:cs typeface="Trebuchet MS"/>
              </a:rPr>
              <a:t>código </a:t>
            </a:r>
            <a:r>
              <a:rPr dirty="0" sz="2000" spc="100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60">
                <a:solidFill>
                  <a:srgbClr val="01366F"/>
                </a:solidFill>
                <a:latin typeface="Trebuchet MS"/>
                <a:cs typeface="Trebuchet MS"/>
              </a:rPr>
              <a:t>abierto</a:t>
            </a:r>
            <a:r>
              <a:rPr dirty="0" sz="2000" spc="125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135">
                <a:solidFill>
                  <a:srgbClr val="01366F"/>
                </a:solidFill>
                <a:latin typeface="Trebuchet MS"/>
                <a:cs typeface="Trebuchet MS"/>
              </a:rPr>
              <a:t>o</a:t>
            </a:r>
            <a:r>
              <a:rPr dirty="0" sz="2000" spc="80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105">
                <a:solidFill>
                  <a:srgbClr val="01366F"/>
                </a:solidFill>
                <a:latin typeface="Trebuchet MS"/>
                <a:cs typeface="Trebuchet MS"/>
              </a:rPr>
              <a:t>software</a:t>
            </a:r>
            <a:r>
              <a:rPr dirty="0" sz="2000" spc="110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40">
                <a:solidFill>
                  <a:srgbClr val="01366F"/>
                </a:solidFill>
                <a:latin typeface="Trebuchet MS"/>
                <a:cs typeface="Trebuchet MS"/>
              </a:rPr>
              <a:t>libre</a:t>
            </a:r>
            <a:r>
              <a:rPr dirty="0" sz="2000" spc="114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75">
                <a:solidFill>
                  <a:srgbClr val="01366F"/>
                </a:solidFill>
                <a:latin typeface="Trebuchet MS"/>
                <a:cs typeface="Trebuchet MS"/>
              </a:rPr>
              <a:t>utilizados</a:t>
            </a:r>
            <a:r>
              <a:rPr dirty="0" sz="2000" spc="170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100">
                <a:solidFill>
                  <a:srgbClr val="01366F"/>
                </a:solidFill>
                <a:latin typeface="Trebuchet MS"/>
                <a:cs typeface="Trebuchet MS"/>
              </a:rPr>
              <a:t>en </a:t>
            </a:r>
            <a:r>
              <a:rPr dirty="0" sz="2000" spc="120">
                <a:solidFill>
                  <a:srgbClr val="01366F"/>
                </a:solidFill>
                <a:latin typeface="Trebuchet MS"/>
                <a:cs typeface="Trebuchet MS"/>
              </a:rPr>
              <a:t>los</a:t>
            </a:r>
            <a:r>
              <a:rPr dirty="0" sz="2000" spc="95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135">
                <a:solidFill>
                  <a:srgbClr val="01366F"/>
                </a:solidFill>
                <a:latin typeface="Trebuchet MS"/>
                <a:cs typeface="Trebuchet MS"/>
              </a:rPr>
              <a:t>procesos</a:t>
            </a:r>
            <a:r>
              <a:rPr dirty="0" sz="2000" spc="120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95">
                <a:solidFill>
                  <a:srgbClr val="01366F"/>
                </a:solidFill>
                <a:latin typeface="Trebuchet MS"/>
                <a:cs typeface="Trebuchet MS"/>
              </a:rPr>
              <a:t>de </a:t>
            </a:r>
            <a:r>
              <a:rPr dirty="0" sz="2000" spc="-590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85">
                <a:solidFill>
                  <a:srgbClr val="01366F"/>
                </a:solidFill>
                <a:latin typeface="Trebuchet MS"/>
                <a:cs typeface="Trebuchet MS"/>
              </a:rPr>
              <a:t>análisis</a:t>
            </a:r>
            <a:r>
              <a:rPr dirty="0" sz="2000" spc="135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5">
                <a:solidFill>
                  <a:srgbClr val="01366F"/>
                </a:solidFill>
                <a:latin typeface="Trebuchet MS"/>
                <a:cs typeface="Trebuchet MS"/>
              </a:rPr>
              <a:t>y/o</a:t>
            </a:r>
            <a:r>
              <a:rPr dirty="0" sz="2000" spc="100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70">
                <a:solidFill>
                  <a:srgbClr val="01366F"/>
                </a:solidFill>
                <a:latin typeface="Trebuchet MS"/>
                <a:cs typeface="Trebuchet MS"/>
              </a:rPr>
              <a:t>visualización</a:t>
            </a:r>
            <a:r>
              <a:rPr dirty="0" sz="2000" spc="175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100">
                <a:solidFill>
                  <a:srgbClr val="01366F"/>
                </a:solidFill>
                <a:latin typeface="Trebuchet MS"/>
                <a:cs typeface="Trebuchet MS"/>
              </a:rPr>
              <a:t>de</a:t>
            </a:r>
            <a:r>
              <a:rPr dirty="0" sz="2000" spc="105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125">
                <a:solidFill>
                  <a:srgbClr val="01366F"/>
                </a:solidFill>
                <a:latin typeface="Trebuchet MS"/>
                <a:cs typeface="Trebuchet MS"/>
              </a:rPr>
              <a:t>los</a:t>
            </a:r>
            <a:r>
              <a:rPr dirty="0" sz="2000" spc="95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70">
                <a:solidFill>
                  <a:srgbClr val="01366F"/>
                </a:solidFill>
                <a:latin typeface="Trebuchet MS"/>
                <a:cs typeface="Trebuchet MS"/>
              </a:rPr>
              <a:t>datos.</a:t>
            </a:r>
            <a:endParaRPr sz="2000">
              <a:latin typeface="Trebuchet MS"/>
              <a:cs typeface="Trebuchet MS"/>
            </a:endParaRPr>
          </a:p>
          <a:p>
            <a:pPr marL="12700" marR="97790">
              <a:lnSpc>
                <a:spcPct val="100000"/>
              </a:lnSpc>
              <a:spcBef>
                <a:spcPts val="5"/>
              </a:spcBef>
              <a:buSzPct val="95000"/>
              <a:buFont typeface="Wingdings"/>
              <a:buChar char=""/>
              <a:tabLst>
                <a:tab pos="129539" algn="l"/>
              </a:tabLst>
            </a:pPr>
            <a:r>
              <a:rPr dirty="0" sz="2000" spc="65" b="1">
                <a:solidFill>
                  <a:srgbClr val="01366F"/>
                </a:solidFill>
                <a:latin typeface="Trebuchet MS"/>
                <a:cs typeface="Trebuchet MS"/>
              </a:rPr>
              <a:t>Metodología:</a:t>
            </a:r>
            <a:r>
              <a:rPr dirty="0" sz="2000" spc="140" b="1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130">
                <a:solidFill>
                  <a:srgbClr val="01366F"/>
                </a:solidFill>
                <a:latin typeface="Trebuchet MS"/>
                <a:cs typeface="Trebuchet MS"/>
              </a:rPr>
              <a:t>La</a:t>
            </a:r>
            <a:r>
              <a:rPr dirty="0" sz="2000" spc="90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85">
                <a:solidFill>
                  <a:srgbClr val="01366F"/>
                </a:solidFill>
                <a:latin typeface="Trebuchet MS"/>
                <a:cs typeface="Trebuchet MS"/>
              </a:rPr>
              <a:t>metodología</a:t>
            </a:r>
            <a:r>
              <a:rPr dirty="0" sz="2000" spc="190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50">
                <a:solidFill>
                  <a:srgbClr val="01366F"/>
                </a:solidFill>
                <a:latin typeface="Trebuchet MS"/>
                <a:cs typeface="Trebuchet MS"/>
              </a:rPr>
              <a:t>utilizada</a:t>
            </a:r>
            <a:r>
              <a:rPr dirty="0" sz="2000" spc="160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100">
                <a:solidFill>
                  <a:srgbClr val="01366F"/>
                </a:solidFill>
                <a:latin typeface="Trebuchet MS"/>
                <a:cs typeface="Trebuchet MS"/>
              </a:rPr>
              <a:t>en</a:t>
            </a:r>
            <a:r>
              <a:rPr dirty="0" sz="2000" spc="75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40">
                <a:solidFill>
                  <a:srgbClr val="01366F"/>
                </a:solidFill>
                <a:latin typeface="Trebuchet MS"/>
                <a:cs typeface="Trebuchet MS"/>
              </a:rPr>
              <a:t>el </a:t>
            </a:r>
            <a:r>
              <a:rPr dirty="0" sz="2000" spc="45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85">
                <a:solidFill>
                  <a:srgbClr val="01366F"/>
                </a:solidFill>
                <a:latin typeface="Trebuchet MS"/>
                <a:cs typeface="Trebuchet MS"/>
              </a:rPr>
              <a:t>desarrollo</a:t>
            </a:r>
            <a:r>
              <a:rPr dirty="0" sz="2000" spc="150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95">
                <a:solidFill>
                  <a:srgbClr val="01366F"/>
                </a:solidFill>
                <a:latin typeface="Trebuchet MS"/>
                <a:cs typeface="Trebuchet MS"/>
              </a:rPr>
              <a:t>de</a:t>
            </a:r>
            <a:r>
              <a:rPr dirty="0" sz="2000" spc="85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120">
                <a:solidFill>
                  <a:srgbClr val="01366F"/>
                </a:solidFill>
                <a:latin typeface="Trebuchet MS"/>
                <a:cs typeface="Trebuchet MS"/>
              </a:rPr>
              <a:t>los</a:t>
            </a:r>
            <a:r>
              <a:rPr dirty="0" sz="2000" spc="114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105">
                <a:solidFill>
                  <a:srgbClr val="01366F"/>
                </a:solidFill>
                <a:latin typeface="Trebuchet MS"/>
                <a:cs typeface="Trebuchet MS"/>
              </a:rPr>
              <a:t>proyectos</a:t>
            </a:r>
            <a:r>
              <a:rPr dirty="0" sz="2000" spc="145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65">
                <a:solidFill>
                  <a:srgbClr val="01366F"/>
                </a:solidFill>
                <a:latin typeface="Trebuchet MS"/>
                <a:cs typeface="Trebuchet MS"/>
              </a:rPr>
              <a:t>piloto</a:t>
            </a:r>
            <a:r>
              <a:rPr dirty="0" sz="2000" spc="130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65">
                <a:solidFill>
                  <a:srgbClr val="01366F"/>
                </a:solidFill>
                <a:latin typeface="Trebuchet MS"/>
                <a:cs typeface="Trebuchet MS"/>
              </a:rPr>
              <a:t>requieren</a:t>
            </a:r>
            <a:r>
              <a:rPr dirty="0" sz="2000" spc="150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110">
                <a:solidFill>
                  <a:srgbClr val="01366F"/>
                </a:solidFill>
                <a:latin typeface="Trebuchet MS"/>
                <a:cs typeface="Trebuchet MS"/>
              </a:rPr>
              <a:t>ser </a:t>
            </a:r>
            <a:r>
              <a:rPr dirty="0" sz="2000" spc="114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125">
                <a:solidFill>
                  <a:srgbClr val="01366F"/>
                </a:solidFill>
                <a:latin typeface="Trebuchet MS"/>
                <a:cs typeface="Trebuchet MS"/>
              </a:rPr>
              <a:t>documentadas</a:t>
            </a:r>
            <a:r>
              <a:rPr dirty="0" sz="2000" spc="160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80">
                <a:solidFill>
                  <a:srgbClr val="01366F"/>
                </a:solidFill>
                <a:latin typeface="Trebuchet MS"/>
                <a:cs typeface="Trebuchet MS"/>
              </a:rPr>
              <a:t>y</a:t>
            </a:r>
            <a:r>
              <a:rPr dirty="0" sz="2000" spc="105">
                <a:solidFill>
                  <a:srgbClr val="01366F"/>
                </a:solidFill>
                <a:latin typeface="Trebuchet MS"/>
                <a:cs typeface="Trebuchet MS"/>
              </a:rPr>
              <a:t> compartidas</a:t>
            </a:r>
            <a:r>
              <a:rPr dirty="0" sz="2000" spc="150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80">
                <a:solidFill>
                  <a:srgbClr val="01366F"/>
                </a:solidFill>
                <a:latin typeface="Trebuchet MS"/>
                <a:cs typeface="Trebuchet MS"/>
              </a:rPr>
              <a:t>para</a:t>
            </a:r>
            <a:r>
              <a:rPr dirty="0" sz="2000" spc="120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114">
                <a:solidFill>
                  <a:srgbClr val="01366F"/>
                </a:solidFill>
                <a:latin typeface="Trebuchet MS"/>
                <a:cs typeface="Trebuchet MS"/>
              </a:rPr>
              <a:t>ser</a:t>
            </a:r>
            <a:r>
              <a:rPr dirty="0" sz="2000" spc="95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70">
                <a:solidFill>
                  <a:srgbClr val="01366F"/>
                </a:solidFill>
                <a:latin typeface="Trebuchet MS"/>
                <a:cs typeface="Trebuchet MS"/>
              </a:rPr>
              <a:t>utilizadas</a:t>
            </a:r>
            <a:r>
              <a:rPr dirty="0" sz="2000" spc="145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95">
                <a:solidFill>
                  <a:srgbClr val="01366F"/>
                </a:solidFill>
                <a:latin typeface="Trebuchet MS"/>
                <a:cs typeface="Trebuchet MS"/>
              </a:rPr>
              <a:t>por </a:t>
            </a:r>
            <a:r>
              <a:rPr dirty="0" sz="2000" spc="-590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100">
                <a:solidFill>
                  <a:srgbClr val="01366F"/>
                </a:solidFill>
                <a:latin typeface="Trebuchet MS"/>
                <a:cs typeface="Trebuchet MS"/>
              </a:rPr>
              <a:t>otras</a:t>
            </a:r>
            <a:r>
              <a:rPr dirty="0" sz="2000" spc="85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75">
                <a:solidFill>
                  <a:srgbClr val="01366F"/>
                </a:solidFill>
                <a:latin typeface="Trebuchet MS"/>
                <a:cs typeface="Trebuchet MS"/>
              </a:rPr>
              <a:t>Entidades.</a:t>
            </a:r>
            <a:endParaRPr sz="2000">
              <a:latin typeface="Trebuchet MS"/>
              <a:cs typeface="Trebuchet MS"/>
            </a:endParaRPr>
          </a:p>
          <a:p>
            <a:pPr marL="128905" indent="-116839">
              <a:lnSpc>
                <a:spcPct val="100000"/>
              </a:lnSpc>
              <a:buSzPct val="95000"/>
              <a:buFont typeface="Wingdings"/>
              <a:buChar char=""/>
              <a:tabLst>
                <a:tab pos="129539" algn="l"/>
              </a:tabLst>
            </a:pPr>
            <a:r>
              <a:rPr dirty="0" sz="2000" spc="120">
                <a:solidFill>
                  <a:srgbClr val="01366F"/>
                </a:solidFill>
                <a:latin typeface="Trebuchet MS"/>
                <a:cs typeface="Trebuchet MS"/>
              </a:rPr>
              <a:t>Resultados</a:t>
            </a:r>
            <a:r>
              <a:rPr dirty="0" sz="2000" spc="135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95">
                <a:solidFill>
                  <a:srgbClr val="01366F"/>
                </a:solidFill>
                <a:latin typeface="Trebuchet MS"/>
                <a:cs typeface="Trebuchet MS"/>
              </a:rPr>
              <a:t>de</a:t>
            </a:r>
            <a:r>
              <a:rPr dirty="0" sz="2000" spc="105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50">
                <a:solidFill>
                  <a:srgbClr val="01366F"/>
                </a:solidFill>
                <a:latin typeface="Trebuchet MS"/>
                <a:cs typeface="Trebuchet MS"/>
              </a:rPr>
              <a:t>aprendizaje</a:t>
            </a:r>
            <a:r>
              <a:rPr dirty="0" sz="2000" spc="180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100">
                <a:solidFill>
                  <a:srgbClr val="01366F"/>
                </a:solidFill>
                <a:latin typeface="Trebuchet MS"/>
                <a:cs typeface="Trebuchet MS"/>
              </a:rPr>
              <a:t>en</a:t>
            </a:r>
            <a:r>
              <a:rPr dirty="0" sz="2000" spc="95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70">
                <a:solidFill>
                  <a:srgbClr val="01366F"/>
                </a:solidFill>
                <a:latin typeface="Trebuchet MS"/>
                <a:cs typeface="Trebuchet MS"/>
              </a:rPr>
              <a:t>materia</a:t>
            </a:r>
            <a:r>
              <a:rPr dirty="0" sz="2000" spc="110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95">
                <a:solidFill>
                  <a:srgbClr val="01366F"/>
                </a:solidFill>
                <a:latin typeface="Trebuchet MS"/>
                <a:cs typeface="Trebuchet MS"/>
              </a:rPr>
              <a:t>de</a:t>
            </a:r>
            <a:r>
              <a:rPr dirty="0" sz="2000" spc="125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50" b="1">
                <a:solidFill>
                  <a:srgbClr val="01366F"/>
                </a:solidFill>
                <a:latin typeface="Trebuchet MS"/>
                <a:cs typeface="Trebuchet MS"/>
              </a:rPr>
              <a:t>ética</a:t>
            </a:r>
            <a:r>
              <a:rPr dirty="0" sz="2000" spc="10" b="1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45" b="1">
                <a:solidFill>
                  <a:srgbClr val="01366F"/>
                </a:solidFill>
                <a:latin typeface="Trebuchet MS"/>
                <a:cs typeface="Trebuchet MS"/>
              </a:rPr>
              <a:t>de</a:t>
            </a:r>
            <a:endParaRPr sz="20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</a:pPr>
            <a:r>
              <a:rPr dirty="0" sz="2000" spc="110" b="1">
                <a:solidFill>
                  <a:srgbClr val="01366F"/>
                </a:solidFill>
                <a:latin typeface="Trebuchet MS"/>
                <a:cs typeface="Trebuchet MS"/>
              </a:rPr>
              <a:t>los</a:t>
            </a:r>
            <a:r>
              <a:rPr dirty="0" sz="2000" spc="-85" b="1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50" b="1">
                <a:solidFill>
                  <a:srgbClr val="01366F"/>
                </a:solidFill>
                <a:latin typeface="Trebuchet MS"/>
                <a:cs typeface="Trebuchet MS"/>
              </a:rPr>
              <a:t>datos</a:t>
            </a:r>
            <a:r>
              <a:rPr dirty="0" sz="2000" spc="50">
                <a:solidFill>
                  <a:srgbClr val="01366F"/>
                </a:solidFill>
                <a:latin typeface="Trebuchet MS"/>
                <a:cs typeface="Trebuchet MS"/>
              </a:rPr>
              <a:t>.</a:t>
            </a:r>
            <a:endParaRPr sz="2000">
              <a:latin typeface="Trebuchet MS"/>
              <a:cs typeface="Trebuchet MS"/>
            </a:endParaRPr>
          </a:p>
          <a:p>
            <a:pPr marL="12700" marR="139065">
              <a:lnSpc>
                <a:spcPct val="100000"/>
              </a:lnSpc>
              <a:spcBef>
                <a:spcPts val="5"/>
              </a:spcBef>
              <a:buSzPct val="95000"/>
              <a:buFont typeface="Wingdings"/>
              <a:buChar char=""/>
              <a:tabLst>
                <a:tab pos="129539" algn="l"/>
              </a:tabLst>
            </a:pPr>
            <a:r>
              <a:rPr dirty="0" sz="2000" spc="120">
                <a:solidFill>
                  <a:srgbClr val="01366F"/>
                </a:solidFill>
                <a:latin typeface="Trebuchet MS"/>
                <a:cs typeface="Trebuchet MS"/>
              </a:rPr>
              <a:t>Resultados</a:t>
            </a:r>
            <a:r>
              <a:rPr dirty="0" sz="2000" spc="135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95">
                <a:solidFill>
                  <a:srgbClr val="01366F"/>
                </a:solidFill>
                <a:latin typeface="Trebuchet MS"/>
                <a:cs typeface="Trebuchet MS"/>
              </a:rPr>
              <a:t>de</a:t>
            </a:r>
            <a:r>
              <a:rPr dirty="0" sz="2000" spc="110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50">
                <a:solidFill>
                  <a:srgbClr val="01366F"/>
                </a:solidFill>
                <a:latin typeface="Trebuchet MS"/>
                <a:cs typeface="Trebuchet MS"/>
              </a:rPr>
              <a:t>aprendizaje</a:t>
            </a:r>
            <a:r>
              <a:rPr dirty="0" sz="2000" spc="175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100">
                <a:solidFill>
                  <a:srgbClr val="01366F"/>
                </a:solidFill>
                <a:latin typeface="Trebuchet MS"/>
                <a:cs typeface="Trebuchet MS"/>
              </a:rPr>
              <a:t>en </a:t>
            </a:r>
            <a:r>
              <a:rPr dirty="0" sz="2000" spc="70">
                <a:solidFill>
                  <a:srgbClr val="01366F"/>
                </a:solidFill>
                <a:latin typeface="Trebuchet MS"/>
                <a:cs typeface="Trebuchet MS"/>
              </a:rPr>
              <a:t>materia</a:t>
            </a:r>
            <a:r>
              <a:rPr dirty="0" sz="2000" spc="105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95">
                <a:solidFill>
                  <a:srgbClr val="01366F"/>
                </a:solidFill>
                <a:latin typeface="Trebuchet MS"/>
                <a:cs typeface="Trebuchet MS"/>
              </a:rPr>
              <a:t>de</a:t>
            </a:r>
            <a:r>
              <a:rPr dirty="0" sz="2000" spc="130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50" b="1">
                <a:solidFill>
                  <a:srgbClr val="01366F"/>
                </a:solidFill>
                <a:latin typeface="Trebuchet MS"/>
                <a:cs typeface="Trebuchet MS"/>
              </a:rPr>
              <a:t>ética</a:t>
            </a:r>
            <a:r>
              <a:rPr dirty="0" sz="2000" spc="10" b="1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45" b="1">
                <a:solidFill>
                  <a:srgbClr val="01366F"/>
                </a:solidFill>
                <a:latin typeface="Trebuchet MS"/>
                <a:cs typeface="Trebuchet MS"/>
              </a:rPr>
              <a:t>de </a:t>
            </a:r>
            <a:r>
              <a:rPr dirty="0" sz="2000" spc="50" b="1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105" b="1">
                <a:solidFill>
                  <a:srgbClr val="01366F"/>
                </a:solidFill>
                <a:latin typeface="Trebuchet MS"/>
                <a:cs typeface="Trebuchet MS"/>
              </a:rPr>
              <a:t>los </a:t>
            </a:r>
            <a:r>
              <a:rPr dirty="0" sz="2000" spc="80" b="1">
                <a:solidFill>
                  <a:srgbClr val="01366F"/>
                </a:solidFill>
                <a:latin typeface="Trebuchet MS"/>
                <a:cs typeface="Trebuchet MS"/>
              </a:rPr>
              <a:t>algoritmos </a:t>
            </a:r>
            <a:r>
              <a:rPr dirty="0" sz="2000" spc="75">
                <a:solidFill>
                  <a:srgbClr val="01366F"/>
                </a:solidFill>
                <a:latin typeface="Trebuchet MS"/>
                <a:cs typeface="Trebuchet MS"/>
              </a:rPr>
              <a:t>y </a:t>
            </a:r>
            <a:r>
              <a:rPr dirty="0" sz="2000" spc="110">
                <a:solidFill>
                  <a:srgbClr val="01366F"/>
                </a:solidFill>
                <a:latin typeface="Trebuchet MS"/>
                <a:cs typeface="Trebuchet MS"/>
              </a:rPr>
              <a:t>posibles </a:t>
            </a:r>
            <a:r>
              <a:rPr dirty="0" sz="2000" spc="165">
                <a:solidFill>
                  <a:srgbClr val="01366F"/>
                </a:solidFill>
                <a:latin typeface="Trebuchet MS"/>
                <a:cs typeface="Trebuchet MS"/>
              </a:rPr>
              <a:t>sesgos </a:t>
            </a:r>
            <a:r>
              <a:rPr dirty="0" sz="2000" spc="105">
                <a:solidFill>
                  <a:srgbClr val="01366F"/>
                </a:solidFill>
                <a:latin typeface="Trebuchet MS"/>
                <a:cs typeface="Trebuchet MS"/>
              </a:rPr>
              <a:t>que </a:t>
            </a:r>
            <a:r>
              <a:rPr dirty="0" sz="2000" spc="150">
                <a:solidFill>
                  <a:srgbClr val="01366F"/>
                </a:solidFill>
                <a:latin typeface="Trebuchet MS"/>
                <a:cs typeface="Trebuchet MS"/>
              </a:rPr>
              <a:t>se </a:t>
            </a:r>
            <a:r>
              <a:rPr dirty="0" sz="2000" spc="110">
                <a:solidFill>
                  <a:srgbClr val="01366F"/>
                </a:solidFill>
                <a:latin typeface="Trebuchet MS"/>
                <a:cs typeface="Trebuchet MS"/>
              </a:rPr>
              <a:t>puedan </a:t>
            </a:r>
            <a:r>
              <a:rPr dirty="0" sz="2000" spc="114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85">
                <a:solidFill>
                  <a:srgbClr val="01366F"/>
                </a:solidFill>
                <a:latin typeface="Trebuchet MS"/>
                <a:cs typeface="Trebuchet MS"/>
              </a:rPr>
              <a:t>haber</a:t>
            </a:r>
            <a:r>
              <a:rPr dirty="0" sz="2000" spc="135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120">
                <a:solidFill>
                  <a:srgbClr val="01366F"/>
                </a:solidFill>
                <a:latin typeface="Trebuchet MS"/>
                <a:cs typeface="Trebuchet MS"/>
              </a:rPr>
              <a:t>documentado</a:t>
            </a:r>
            <a:r>
              <a:rPr dirty="0" sz="2000" spc="150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65">
                <a:solidFill>
                  <a:srgbClr val="01366F"/>
                </a:solidFill>
                <a:latin typeface="Trebuchet MS"/>
                <a:cs typeface="Trebuchet MS"/>
              </a:rPr>
              <a:t>e</a:t>
            </a:r>
            <a:r>
              <a:rPr dirty="0" sz="2000" spc="85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65">
                <a:solidFill>
                  <a:srgbClr val="01366F"/>
                </a:solidFill>
                <a:latin typeface="Trebuchet MS"/>
                <a:cs typeface="Trebuchet MS"/>
              </a:rPr>
              <a:t>identificado</a:t>
            </a:r>
            <a:r>
              <a:rPr dirty="0" sz="2000" spc="170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100">
                <a:solidFill>
                  <a:srgbClr val="01366F"/>
                </a:solidFill>
                <a:latin typeface="Trebuchet MS"/>
                <a:cs typeface="Trebuchet MS"/>
              </a:rPr>
              <a:t>en</a:t>
            </a:r>
            <a:r>
              <a:rPr dirty="0" sz="2000" spc="105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120">
                <a:solidFill>
                  <a:srgbClr val="01366F"/>
                </a:solidFill>
                <a:latin typeface="Trebuchet MS"/>
                <a:cs typeface="Trebuchet MS"/>
              </a:rPr>
              <a:t>los</a:t>
            </a:r>
            <a:r>
              <a:rPr dirty="0" sz="2000" spc="90">
                <a:solidFill>
                  <a:srgbClr val="01366F"/>
                </a:solidFill>
                <a:latin typeface="Trebuchet MS"/>
                <a:cs typeface="Trebuchet MS"/>
              </a:rPr>
              <a:t> algoritmos </a:t>
            </a:r>
            <a:r>
              <a:rPr dirty="0" sz="2000" spc="-590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75">
                <a:solidFill>
                  <a:srgbClr val="01366F"/>
                </a:solidFill>
                <a:latin typeface="Trebuchet MS"/>
                <a:cs typeface="Trebuchet MS"/>
              </a:rPr>
              <a:t>utilizados</a:t>
            </a:r>
            <a:r>
              <a:rPr dirty="0" sz="2000" spc="165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100">
                <a:solidFill>
                  <a:srgbClr val="01366F"/>
                </a:solidFill>
                <a:latin typeface="Trebuchet MS"/>
                <a:cs typeface="Trebuchet MS"/>
              </a:rPr>
              <a:t>en</a:t>
            </a:r>
            <a:r>
              <a:rPr dirty="0" sz="2000" spc="95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40">
                <a:solidFill>
                  <a:srgbClr val="01366F"/>
                </a:solidFill>
                <a:latin typeface="Trebuchet MS"/>
                <a:cs typeface="Trebuchet MS"/>
              </a:rPr>
              <a:t>el</a:t>
            </a:r>
            <a:r>
              <a:rPr dirty="0" sz="2000" spc="75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85">
                <a:solidFill>
                  <a:srgbClr val="01366F"/>
                </a:solidFill>
                <a:latin typeface="Trebuchet MS"/>
                <a:cs typeface="Trebuchet MS"/>
              </a:rPr>
              <a:t>desarrollo</a:t>
            </a:r>
            <a:r>
              <a:rPr dirty="0" sz="2000" spc="150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70">
                <a:solidFill>
                  <a:srgbClr val="01366F"/>
                </a:solidFill>
                <a:latin typeface="Trebuchet MS"/>
                <a:cs typeface="Trebuchet MS"/>
              </a:rPr>
              <a:t>del</a:t>
            </a:r>
            <a:r>
              <a:rPr dirty="0" sz="2000" spc="100">
                <a:solidFill>
                  <a:srgbClr val="01366F"/>
                </a:solidFill>
                <a:latin typeface="Trebuchet MS"/>
                <a:cs typeface="Trebuchet MS"/>
              </a:rPr>
              <a:t> </a:t>
            </a:r>
            <a:r>
              <a:rPr dirty="0" sz="2000" spc="55">
                <a:solidFill>
                  <a:srgbClr val="01366F"/>
                </a:solidFill>
                <a:latin typeface="Trebuchet MS"/>
                <a:cs typeface="Trebuchet MS"/>
              </a:rPr>
              <a:t>proyecto.</a:t>
            </a:r>
            <a:endParaRPr sz="2000">
              <a:latin typeface="Trebuchet MS"/>
              <a:cs typeface="Trebuchet MS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33488" y="1725167"/>
            <a:ext cx="8147303" cy="4753586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588789" y="8175398"/>
            <a:ext cx="2982022" cy="935073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219548" y="6696297"/>
            <a:ext cx="1646399" cy="1240179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119104" y="6986015"/>
            <a:ext cx="4209288" cy="606551"/>
          </a:xfrm>
          <a:prstGeom prst="rect">
            <a:avLst/>
          </a:prstGeom>
        </p:spPr>
      </p:pic>
      <p:sp>
        <p:nvSpPr>
          <p:cNvPr id="9" name="object 9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44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dirty="0" spc="15"/>
              <a:t>Ministerio</a:t>
            </a:r>
            <a:r>
              <a:rPr dirty="0" spc="35"/>
              <a:t> de</a:t>
            </a:r>
            <a:r>
              <a:rPr dirty="0" spc="5"/>
              <a:t> </a:t>
            </a:r>
            <a:r>
              <a:rPr dirty="0" spc="25"/>
              <a:t>Tecnologías</a:t>
            </a:r>
            <a:r>
              <a:rPr dirty="0" spc="30"/>
              <a:t> </a:t>
            </a:r>
            <a:r>
              <a:rPr dirty="0" spc="35"/>
              <a:t>de</a:t>
            </a:r>
            <a:r>
              <a:rPr dirty="0" spc="5"/>
              <a:t> la</a:t>
            </a:r>
            <a:r>
              <a:rPr dirty="0" spc="-5"/>
              <a:t> </a:t>
            </a:r>
            <a:r>
              <a:rPr dirty="0" spc="30"/>
              <a:t>Información</a:t>
            </a:r>
            <a:r>
              <a:rPr dirty="0" spc="55"/>
              <a:t> </a:t>
            </a:r>
            <a:r>
              <a:rPr dirty="0" spc="20"/>
              <a:t>y</a:t>
            </a:r>
            <a:r>
              <a:rPr dirty="0" spc="5"/>
              <a:t> </a:t>
            </a:r>
            <a:r>
              <a:rPr dirty="0" spc="35"/>
              <a:t>las</a:t>
            </a:r>
            <a:r>
              <a:rPr dirty="0" spc="10"/>
              <a:t> </a:t>
            </a:r>
            <a:r>
              <a:rPr dirty="0" spc="45"/>
              <a:t>Comunicaciones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257288" y="3980687"/>
            <a:ext cx="91440" cy="1173480"/>
          </a:xfrm>
          <a:custGeom>
            <a:avLst/>
            <a:gdLst/>
            <a:ahLst/>
            <a:cxnLst/>
            <a:rect l="l" t="t" r="r" b="b"/>
            <a:pathLst>
              <a:path w="91440" h="1173479">
                <a:moveTo>
                  <a:pt x="91440" y="0"/>
                </a:moveTo>
                <a:lnTo>
                  <a:pt x="0" y="0"/>
                </a:lnTo>
                <a:lnTo>
                  <a:pt x="0" y="1173479"/>
                </a:lnTo>
                <a:lnTo>
                  <a:pt x="91440" y="1173479"/>
                </a:lnTo>
                <a:lnTo>
                  <a:pt x="91440" y="0"/>
                </a:lnTo>
                <a:close/>
              </a:path>
            </a:pathLst>
          </a:custGeom>
          <a:solidFill>
            <a:srgbClr val="00498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560309" y="3892676"/>
            <a:ext cx="7473315" cy="1242060"/>
          </a:xfrm>
          <a:prstGeom prst="rect"/>
        </p:spPr>
        <p:txBody>
          <a:bodyPr wrap="square" lIns="0" tIns="84455" rIns="0" bIns="0" rtlCol="0" vert="horz">
            <a:spAutoFit/>
          </a:bodyPr>
          <a:lstStyle/>
          <a:p>
            <a:pPr marL="12700" marR="5080">
              <a:lnSpc>
                <a:spcPts val="4540"/>
              </a:lnSpc>
              <a:spcBef>
                <a:spcPts val="665"/>
              </a:spcBef>
            </a:pPr>
            <a:r>
              <a:rPr dirty="0" sz="4200" spc="90"/>
              <a:t>Piloto:</a:t>
            </a:r>
            <a:r>
              <a:rPr dirty="0" sz="4200" spc="-100"/>
              <a:t> </a:t>
            </a:r>
            <a:r>
              <a:rPr dirty="0" sz="4200" spc="170"/>
              <a:t>Nombre</a:t>
            </a:r>
            <a:r>
              <a:rPr dirty="0" sz="4200" spc="-80"/>
              <a:t> </a:t>
            </a:r>
            <a:r>
              <a:rPr dirty="0" sz="4200" spc="120"/>
              <a:t>del</a:t>
            </a:r>
            <a:r>
              <a:rPr dirty="0" sz="4200" spc="-80"/>
              <a:t> </a:t>
            </a:r>
            <a:r>
              <a:rPr dirty="0" sz="4200" spc="135"/>
              <a:t>proyecto </a:t>
            </a:r>
            <a:r>
              <a:rPr dirty="0" sz="4200" spc="-1250"/>
              <a:t> </a:t>
            </a:r>
            <a:r>
              <a:rPr dirty="0" sz="4200" spc="125"/>
              <a:t>piloto</a:t>
            </a:r>
            <a:r>
              <a:rPr dirty="0" sz="4200" spc="-60"/>
              <a:t> </a:t>
            </a:r>
            <a:r>
              <a:rPr dirty="0" sz="4200" spc="200"/>
              <a:t>a</a:t>
            </a:r>
            <a:r>
              <a:rPr dirty="0" sz="4200" spc="-90"/>
              <a:t> </a:t>
            </a:r>
            <a:r>
              <a:rPr dirty="0" sz="4200" spc="175"/>
              <a:t>postular</a:t>
            </a:r>
            <a:endParaRPr sz="4200"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947159"/>
            <a:ext cx="7089648" cy="1246631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83185" rIns="0" bIns="0" rtlCol="0" vert="horz">
            <a:spAutoFit/>
          </a:bodyPr>
          <a:lstStyle/>
          <a:p>
            <a:pPr marL="12700" marR="5080">
              <a:lnSpc>
                <a:spcPts val="4320"/>
              </a:lnSpc>
              <a:spcBef>
                <a:spcPts val="655"/>
              </a:spcBef>
            </a:pPr>
            <a:r>
              <a:rPr dirty="0" spc="170"/>
              <a:t>Nombre</a:t>
            </a:r>
            <a:r>
              <a:rPr dirty="0" spc="-110"/>
              <a:t> </a:t>
            </a:r>
            <a:r>
              <a:rPr dirty="0" spc="120"/>
              <a:t>del</a:t>
            </a:r>
            <a:r>
              <a:rPr dirty="0" spc="-70"/>
              <a:t> </a:t>
            </a:r>
            <a:r>
              <a:rPr dirty="0" spc="130"/>
              <a:t>proyecto</a:t>
            </a:r>
            <a:r>
              <a:rPr dirty="0" spc="-95"/>
              <a:t> </a:t>
            </a:r>
            <a:r>
              <a:rPr dirty="0" spc="125"/>
              <a:t>piloto</a:t>
            </a:r>
            <a:r>
              <a:rPr dirty="0" spc="-110"/>
              <a:t> </a:t>
            </a:r>
            <a:r>
              <a:rPr dirty="0" spc="195"/>
              <a:t>a</a:t>
            </a:r>
            <a:r>
              <a:rPr dirty="0" spc="-60"/>
              <a:t> </a:t>
            </a:r>
            <a:r>
              <a:rPr dirty="0" spc="175"/>
              <a:t>postular</a:t>
            </a:r>
            <a:r>
              <a:rPr dirty="0" spc="-110"/>
              <a:t> </a:t>
            </a:r>
            <a:r>
              <a:rPr dirty="0" spc="114"/>
              <a:t>por</a:t>
            </a:r>
            <a:r>
              <a:rPr dirty="0" spc="-65"/>
              <a:t> </a:t>
            </a:r>
            <a:r>
              <a:rPr dirty="0" spc="114"/>
              <a:t>parte</a:t>
            </a:r>
            <a:r>
              <a:rPr dirty="0" spc="-75"/>
              <a:t> </a:t>
            </a:r>
            <a:r>
              <a:rPr dirty="0" spc="114"/>
              <a:t>de</a:t>
            </a:r>
            <a:r>
              <a:rPr dirty="0" spc="-80"/>
              <a:t> </a:t>
            </a:r>
            <a:r>
              <a:rPr dirty="0" spc="165"/>
              <a:t>la </a:t>
            </a:r>
            <a:r>
              <a:rPr dirty="0" spc="-1190"/>
              <a:t> </a:t>
            </a:r>
            <a:r>
              <a:rPr dirty="0" spc="125"/>
              <a:t>entidad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72516" y="1402206"/>
            <a:ext cx="8395335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spc="170">
                <a:solidFill>
                  <a:srgbClr val="639CF6"/>
                </a:solidFill>
                <a:latin typeface="Trebuchet MS"/>
                <a:cs typeface="Trebuchet MS"/>
              </a:rPr>
              <a:t>Sigla</a:t>
            </a:r>
            <a:r>
              <a:rPr dirty="0" sz="3600" spc="140">
                <a:solidFill>
                  <a:srgbClr val="639CF6"/>
                </a:solidFill>
                <a:latin typeface="Trebuchet MS"/>
                <a:cs typeface="Trebuchet MS"/>
              </a:rPr>
              <a:t> </a:t>
            </a:r>
            <a:r>
              <a:rPr dirty="0" sz="3600" spc="254">
                <a:solidFill>
                  <a:srgbClr val="639CF6"/>
                </a:solidFill>
                <a:latin typeface="Trebuchet MS"/>
                <a:cs typeface="Trebuchet MS"/>
              </a:rPr>
              <a:t>o</a:t>
            </a:r>
            <a:r>
              <a:rPr dirty="0" sz="3600" spc="135">
                <a:solidFill>
                  <a:srgbClr val="639CF6"/>
                </a:solidFill>
                <a:latin typeface="Trebuchet MS"/>
                <a:cs typeface="Trebuchet MS"/>
              </a:rPr>
              <a:t> </a:t>
            </a:r>
            <a:r>
              <a:rPr dirty="0" sz="3600" spc="229">
                <a:solidFill>
                  <a:srgbClr val="639CF6"/>
                </a:solidFill>
                <a:latin typeface="Trebuchet MS"/>
                <a:cs typeface="Trebuchet MS"/>
              </a:rPr>
              <a:t>nombre</a:t>
            </a:r>
            <a:r>
              <a:rPr dirty="0" sz="3600" spc="120">
                <a:solidFill>
                  <a:srgbClr val="639CF6"/>
                </a:solidFill>
                <a:latin typeface="Trebuchet MS"/>
                <a:cs typeface="Trebuchet MS"/>
              </a:rPr>
              <a:t> </a:t>
            </a:r>
            <a:r>
              <a:rPr dirty="0" sz="3600" spc="90">
                <a:solidFill>
                  <a:srgbClr val="639CF6"/>
                </a:solidFill>
                <a:latin typeface="Trebuchet MS"/>
                <a:cs typeface="Trebuchet MS"/>
              </a:rPr>
              <a:t>la</a:t>
            </a:r>
            <a:r>
              <a:rPr dirty="0" sz="3600" spc="135">
                <a:solidFill>
                  <a:srgbClr val="639CF6"/>
                </a:solidFill>
                <a:latin typeface="Trebuchet MS"/>
                <a:cs typeface="Trebuchet MS"/>
              </a:rPr>
              <a:t> </a:t>
            </a:r>
            <a:r>
              <a:rPr dirty="0" sz="3600" spc="150">
                <a:solidFill>
                  <a:srgbClr val="639CF6"/>
                </a:solidFill>
                <a:latin typeface="Trebuchet MS"/>
                <a:cs typeface="Trebuchet MS"/>
              </a:rPr>
              <a:t>entidad</a:t>
            </a:r>
            <a:r>
              <a:rPr dirty="0" sz="3600" spc="114">
                <a:solidFill>
                  <a:srgbClr val="639CF6"/>
                </a:solidFill>
                <a:latin typeface="Trebuchet MS"/>
                <a:cs typeface="Trebuchet MS"/>
              </a:rPr>
              <a:t> </a:t>
            </a:r>
            <a:r>
              <a:rPr dirty="0" sz="3600" spc="195">
                <a:solidFill>
                  <a:srgbClr val="639CF6"/>
                </a:solidFill>
                <a:latin typeface="Trebuchet MS"/>
                <a:cs typeface="Trebuchet MS"/>
              </a:rPr>
              <a:t>postulante</a:t>
            </a:r>
            <a:endParaRPr sz="3600">
              <a:latin typeface="Trebuchet MS"/>
              <a:cs typeface="Trebuchet M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354836" y="2302763"/>
            <a:ext cx="0" cy="1219200"/>
          </a:xfrm>
          <a:custGeom>
            <a:avLst/>
            <a:gdLst/>
            <a:ahLst/>
            <a:cxnLst/>
            <a:rect l="l" t="t" r="r" b="b"/>
            <a:pathLst>
              <a:path w="0" h="1219200">
                <a:moveTo>
                  <a:pt x="0" y="0"/>
                </a:moveTo>
                <a:lnTo>
                  <a:pt x="0" y="1219199"/>
                </a:lnTo>
              </a:path>
            </a:pathLst>
          </a:custGeom>
          <a:ln w="57912">
            <a:solidFill>
              <a:srgbClr val="FF5892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1614042" y="2323592"/>
            <a:ext cx="13232765" cy="87312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ts val="2255"/>
              </a:lnSpc>
              <a:spcBef>
                <a:spcPts val="90"/>
              </a:spcBef>
            </a:pPr>
            <a:r>
              <a:rPr dirty="0" sz="2000" b="1">
                <a:solidFill>
                  <a:srgbClr val="639CF5"/>
                </a:solidFill>
                <a:latin typeface="Trebuchet MS"/>
                <a:cs typeface="Trebuchet MS"/>
              </a:rPr>
              <a:t>Objetivo.</a:t>
            </a:r>
            <a:endParaRPr sz="2000">
              <a:latin typeface="Trebuchet MS"/>
              <a:cs typeface="Trebuchet MS"/>
            </a:endParaRPr>
          </a:p>
          <a:p>
            <a:pPr marL="12700">
              <a:lnSpc>
                <a:spcPts val="2255"/>
              </a:lnSpc>
            </a:pPr>
            <a:r>
              <a:rPr dirty="0" sz="2000" spc="105">
                <a:solidFill>
                  <a:srgbClr val="404040"/>
                </a:solidFill>
                <a:latin typeface="Trebuchet MS"/>
                <a:cs typeface="Trebuchet MS"/>
              </a:rPr>
              <a:t>Describa</a:t>
            </a:r>
            <a:r>
              <a:rPr dirty="0" sz="2000" spc="19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35">
                <a:solidFill>
                  <a:srgbClr val="404040"/>
                </a:solidFill>
                <a:latin typeface="Trebuchet MS"/>
                <a:cs typeface="Trebuchet MS"/>
              </a:rPr>
              <a:t>el</a:t>
            </a:r>
            <a:r>
              <a:rPr dirty="0" sz="2000" spc="19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40">
                <a:solidFill>
                  <a:srgbClr val="404040"/>
                </a:solidFill>
                <a:latin typeface="Trebuchet MS"/>
                <a:cs typeface="Trebuchet MS"/>
              </a:rPr>
              <a:t>objetivo</a:t>
            </a:r>
            <a:r>
              <a:rPr dirty="0" sz="2000" spc="20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75">
                <a:solidFill>
                  <a:srgbClr val="404040"/>
                </a:solidFill>
                <a:latin typeface="Trebuchet MS"/>
                <a:cs typeface="Trebuchet MS"/>
              </a:rPr>
              <a:t>del</a:t>
            </a:r>
            <a:r>
              <a:rPr dirty="0" sz="2000" spc="195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95">
                <a:solidFill>
                  <a:srgbClr val="404040"/>
                </a:solidFill>
                <a:latin typeface="Trebuchet MS"/>
                <a:cs typeface="Trebuchet MS"/>
              </a:rPr>
              <a:t>proyecto</a:t>
            </a:r>
            <a:r>
              <a:rPr dirty="0" sz="2000" spc="165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30">
                <a:solidFill>
                  <a:srgbClr val="404040"/>
                </a:solidFill>
                <a:latin typeface="Trebuchet MS"/>
                <a:cs typeface="Trebuchet MS"/>
              </a:rPr>
              <a:t>piloto.</a:t>
            </a:r>
            <a:r>
              <a:rPr dirty="0" sz="2000" spc="204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1800" spc="80">
                <a:solidFill>
                  <a:srgbClr val="404040"/>
                </a:solidFill>
                <a:latin typeface="Trebuchet MS"/>
                <a:cs typeface="Trebuchet MS"/>
              </a:rPr>
              <a:t>Conciso,</a:t>
            </a:r>
            <a:r>
              <a:rPr dirty="0" sz="1800" spc="145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1800" spc="90">
                <a:solidFill>
                  <a:srgbClr val="404040"/>
                </a:solidFill>
                <a:latin typeface="Trebuchet MS"/>
                <a:cs typeface="Trebuchet MS"/>
              </a:rPr>
              <a:t>de</a:t>
            </a:r>
            <a:r>
              <a:rPr dirty="0" sz="1800" spc="155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1800" spc="40">
                <a:solidFill>
                  <a:srgbClr val="404040"/>
                </a:solidFill>
                <a:latin typeface="Trebuchet MS"/>
                <a:cs typeface="Trebuchet MS"/>
              </a:rPr>
              <a:t>fácil</a:t>
            </a:r>
            <a:r>
              <a:rPr dirty="0" sz="1800" spc="145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1800" spc="55">
                <a:solidFill>
                  <a:srgbClr val="404040"/>
                </a:solidFill>
                <a:latin typeface="Trebuchet MS"/>
                <a:cs typeface="Trebuchet MS"/>
              </a:rPr>
              <a:t>entendimiento,</a:t>
            </a:r>
            <a:r>
              <a:rPr dirty="0" sz="1800" spc="145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1800" spc="135">
                <a:solidFill>
                  <a:srgbClr val="404040"/>
                </a:solidFill>
                <a:latin typeface="Trebuchet MS"/>
                <a:cs typeface="Trebuchet MS"/>
              </a:rPr>
              <a:t>con</a:t>
            </a:r>
            <a:r>
              <a:rPr dirty="0" sz="1800" spc="13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1800" spc="95">
                <a:solidFill>
                  <a:srgbClr val="404040"/>
                </a:solidFill>
                <a:latin typeface="Trebuchet MS"/>
                <a:cs typeface="Trebuchet MS"/>
              </a:rPr>
              <a:t>alcances</a:t>
            </a:r>
            <a:r>
              <a:rPr dirty="0" sz="1800" spc="16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1800" spc="55">
                <a:solidFill>
                  <a:srgbClr val="404040"/>
                </a:solidFill>
                <a:latin typeface="Trebuchet MS"/>
                <a:cs typeface="Trebuchet MS"/>
              </a:rPr>
              <a:t>claros,</a:t>
            </a:r>
            <a:r>
              <a:rPr dirty="0" sz="1800" spc="145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1800" spc="75">
                <a:solidFill>
                  <a:srgbClr val="404040"/>
                </a:solidFill>
                <a:latin typeface="Trebuchet MS"/>
                <a:cs typeface="Trebuchet MS"/>
              </a:rPr>
              <a:t>y</a:t>
            </a:r>
            <a:r>
              <a:rPr dirty="0" sz="1800" spc="14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1800" spc="100">
                <a:solidFill>
                  <a:srgbClr val="404040"/>
                </a:solidFill>
                <a:latin typeface="Trebuchet MS"/>
                <a:cs typeface="Trebuchet MS"/>
              </a:rPr>
              <a:t>que</a:t>
            </a:r>
            <a:r>
              <a:rPr dirty="0" sz="1800" spc="15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1800" spc="105">
                <a:solidFill>
                  <a:srgbClr val="404040"/>
                </a:solidFill>
                <a:latin typeface="Trebuchet MS"/>
                <a:cs typeface="Trebuchet MS"/>
              </a:rPr>
              <a:t>provoquen</a:t>
            </a:r>
            <a:endParaRPr sz="18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0"/>
              </a:spcBef>
            </a:pPr>
            <a:r>
              <a:rPr dirty="0" sz="1800" spc="55">
                <a:solidFill>
                  <a:srgbClr val="404040"/>
                </a:solidFill>
                <a:latin typeface="Trebuchet MS"/>
                <a:cs typeface="Trebuchet MS"/>
              </a:rPr>
              <a:t>motivación.</a:t>
            </a:r>
            <a:endParaRPr sz="1800">
              <a:latin typeface="Trebuchet MS"/>
              <a:cs typeface="Trebuchet MS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93776" y="2545079"/>
            <a:ext cx="664464" cy="664464"/>
          </a:xfrm>
          <a:prstGeom prst="rect">
            <a:avLst/>
          </a:prstGeom>
        </p:spPr>
      </p:pic>
      <p:sp>
        <p:nvSpPr>
          <p:cNvPr id="7" name="object 7"/>
          <p:cNvSpPr/>
          <p:nvPr/>
        </p:nvSpPr>
        <p:spPr>
          <a:xfrm>
            <a:off x="1385316" y="4113275"/>
            <a:ext cx="0" cy="1219200"/>
          </a:xfrm>
          <a:custGeom>
            <a:avLst/>
            <a:gdLst/>
            <a:ahLst/>
            <a:cxnLst/>
            <a:rect l="l" t="t" r="r" b="b"/>
            <a:pathLst>
              <a:path w="0" h="1219200">
                <a:moveTo>
                  <a:pt x="0" y="0"/>
                </a:moveTo>
                <a:lnTo>
                  <a:pt x="0" y="1219200"/>
                </a:lnTo>
              </a:path>
            </a:pathLst>
          </a:custGeom>
          <a:ln w="57912">
            <a:solidFill>
              <a:srgbClr val="FF5892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 txBox="1"/>
          <p:nvPr/>
        </p:nvSpPr>
        <p:spPr>
          <a:xfrm>
            <a:off x="1644142" y="4133849"/>
            <a:ext cx="12694920" cy="213995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ts val="2250"/>
              </a:lnSpc>
              <a:spcBef>
                <a:spcPts val="90"/>
              </a:spcBef>
            </a:pPr>
            <a:r>
              <a:rPr dirty="0" sz="2000" spc="50" b="1">
                <a:solidFill>
                  <a:srgbClr val="639CF5"/>
                </a:solidFill>
                <a:latin typeface="Trebuchet MS"/>
                <a:cs typeface="Trebuchet MS"/>
              </a:rPr>
              <a:t>Problemática.</a:t>
            </a:r>
            <a:endParaRPr sz="2000">
              <a:latin typeface="Trebuchet MS"/>
              <a:cs typeface="Trebuchet MS"/>
            </a:endParaRPr>
          </a:p>
          <a:p>
            <a:pPr marL="12700">
              <a:lnSpc>
                <a:spcPts val="2250"/>
              </a:lnSpc>
            </a:pPr>
            <a:r>
              <a:rPr dirty="0" sz="2000" spc="105">
                <a:solidFill>
                  <a:srgbClr val="404040"/>
                </a:solidFill>
                <a:latin typeface="Trebuchet MS"/>
                <a:cs typeface="Trebuchet MS"/>
              </a:rPr>
              <a:t>Describa</a:t>
            </a:r>
            <a:r>
              <a:rPr dirty="0" sz="2000" spc="11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40">
                <a:solidFill>
                  <a:srgbClr val="404040"/>
                </a:solidFill>
                <a:latin typeface="Trebuchet MS"/>
                <a:cs typeface="Trebuchet MS"/>
              </a:rPr>
              <a:t>la</a:t>
            </a:r>
            <a:r>
              <a:rPr dirty="0" sz="2000" spc="95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85">
                <a:solidFill>
                  <a:srgbClr val="404040"/>
                </a:solidFill>
                <a:latin typeface="Trebuchet MS"/>
                <a:cs typeface="Trebuchet MS"/>
              </a:rPr>
              <a:t>problemática</a:t>
            </a:r>
            <a:r>
              <a:rPr dirty="0" sz="2000" spc="185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75">
                <a:solidFill>
                  <a:srgbClr val="404040"/>
                </a:solidFill>
                <a:latin typeface="Trebuchet MS"/>
                <a:cs typeface="Trebuchet MS"/>
              </a:rPr>
              <a:t>a</a:t>
            </a:r>
            <a:r>
              <a:rPr dirty="0" sz="2000" spc="10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45">
                <a:solidFill>
                  <a:srgbClr val="404040"/>
                </a:solidFill>
                <a:latin typeface="Trebuchet MS"/>
                <a:cs typeface="Trebuchet MS"/>
              </a:rPr>
              <a:t>resolver.</a:t>
            </a:r>
            <a:r>
              <a:rPr dirty="0" sz="2000" spc="11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145">
                <a:solidFill>
                  <a:srgbClr val="404040"/>
                </a:solidFill>
                <a:latin typeface="Trebuchet MS"/>
                <a:cs typeface="Trebuchet MS"/>
              </a:rPr>
              <a:t>¿Cuál</a:t>
            </a:r>
            <a:r>
              <a:rPr dirty="0" sz="2000" spc="13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145">
                <a:solidFill>
                  <a:srgbClr val="404040"/>
                </a:solidFill>
                <a:latin typeface="Trebuchet MS"/>
                <a:cs typeface="Trebuchet MS"/>
              </a:rPr>
              <a:t>es</a:t>
            </a:r>
            <a:r>
              <a:rPr dirty="0" sz="2000" spc="8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40">
                <a:solidFill>
                  <a:srgbClr val="404040"/>
                </a:solidFill>
                <a:latin typeface="Trebuchet MS"/>
                <a:cs typeface="Trebuchet MS"/>
              </a:rPr>
              <a:t>la</a:t>
            </a:r>
            <a:r>
              <a:rPr dirty="0" sz="2000" spc="12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90">
                <a:solidFill>
                  <a:srgbClr val="404040"/>
                </a:solidFill>
                <a:latin typeface="Trebuchet MS"/>
                <a:cs typeface="Trebuchet MS"/>
              </a:rPr>
              <a:t>situación</a:t>
            </a:r>
            <a:r>
              <a:rPr dirty="0" sz="2000" spc="135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110">
                <a:solidFill>
                  <a:srgbClr val="404040"/>
                </a:solidFill>
                <a:latin typeface="Trebuchet MS"/>
                <a:cs typeface="Trebuchet MS"/>
              </a:rPr>
              <a:t>que </a:t>
            </a:r>
            <a:r>
              <a:rPr dirty="0" sz="2000" spc="75">
                <a:solidFill>
                  <a:srgbClr val="404040"/>
                </a:solidFill>
                <a:latin typeface="Trebuchet MS"/>
                <a:cs typeface="Trebuchet MS"/>
              </a:rPr>
              <a:t>genera</a:t>
            </a:r>
            <a:r>
              <a:rPr dirty="0" sz="2000" spc="12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75">
                <a:solidFill>
                  <a:srgbClr val="404040"/>
                </a:solidFill>
                <a:latin typeface="Trebuchet MS"/>
                <a:cs typeface="Trebuchet MS"/>
              </a:rPr>
              <a:t>brechas,</a:t>
            </a:r>
            <a:r>
              <a:rPr dirty="0" sz="2000" spc="145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100">
                <a:solidFill>
                  <a:srgbClr val="404040"/>
                </a:solidFill>
                <a:latin typeface="Trebuchet MS"/>
                <a:cs typeface="Trebuchet MS"/>
              </a:rPr>
              <a:t>retos </a:t>
            </a:r>
            <a:r>
              <a:rPr dirty="0" sz="2000" spc="140">
                <a:solidFill>
                  <a:srgbClr val="404040"/>
                </a:solidFill>
                <a:latin typeface="Trebuchet MS"/>
                <a:cs typeface="Trebuchet MS"/>
              </a:rPr>
              <a:t>u</a:t>
            </a:r>
            <a:r>
              <a:rPr dirty="0" sz="2000" spc="9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100">
                <a:solidFill>
                  <a:srgbClr val="404040"/>
                </a:solidFill>
                <a:latin typeface="Trebuchet MS"/>
                <a:cs typeface="Trebuchet MS"/>
              </a:rPr>
              <a:t>oportunidades</a:t>
            </a:r>
            <a:endParaRPr sz="2000">
              <a:latin typeface="Trebuchet MS"/>
              <a:cs typeface="Trebuchet MS"/>
            </a:endParaRPr>
          </a:p>
          <a:p>
            <a:pPr marL="12700" marR="255270">
              <a:lnSpc>
                <a:spcPct val="100000"/>
              </a:lnSpc>
            </a:pPr>
            <a:r>
              <a:rPr dirty="0" sz="2000" spc="105">
                <a:solidFill>
                  <a:srgbClr val="404040"/>
                </a:solidFill>
                <a:latin typeface="Trebuchet MS"/>
                <a:cs typeface="Trebuchet MS"/>
              </a:rPr>
              <a:t>que</a:t>
            </a:r>
            <a:r>
              <a:rPr dirty="0" sz="2000" spc="114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120">
                <a:solidFill>
                  <a:srgbClr val="404040"/>
                </a:solidFill>
                <a:latin typeface="Trebuchet MS"/>
                <a:cs typeface="Trebuchet MS"/>
              </a:rPr>
              <a:t>necesitamos</a:t>
            </a:r>
            <a:r>
              <a:rPr dirty="0" sz="2000" spc="145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75">
                <a:solidFill>
                  <a:srgbClr val="404040"/>
                </a:solidFill>
                <a:latin typeface="Trebuchet MS"/>
                <a:cs typeface="Trebuchet MS"/>
              </a:rPr>
              <a:t>resolver?,</a:t>
            </a:r>
            <a:r>
              <a:rPr dirty="0" sz="2000" spc="155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130">
                <a:solidFill>
                  <a:srgbClr val="404040"/>
                </a:solidFill>
                <a:latin typeface="Trebuchet MS"/>
                <a:cs typeface="Trebuchet MS"/>
              </a:rPr>
              <a:t>¿Quién</a:t>
            </a:r>
            <a:r>
              <a:rPr dirty="0" sz="2000" spc="135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105">
                <a:solidFill>
                  <a:srgbClr val="404040"/>
                </a:solidFill>
                <a:latin typeface="Trebuchet MS"/>
                <a:cs typeface="Trebuchet MS"/>
              </a:rPr>
              <a:t>sufre </a:t>
            </a:r>
            <a:r>
              <a:rPr dirty="0" sz="2000" spc="40">
                <a:solidFill>
                  <a:srgbClr val="404040"/>
                </a:solidFill>
                <a:latin typeface="Trebuchet MS"/>
                <a:cs typeface="Trebuchet MS"/>
              </a:rPr>
              <a:t>el</a:t>
            </a:r>
            <a:r>
              <a:rPr dirty="0" sz="2000" spc="11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95">
                <a:solidFill>
                  <a:srgbClr val="404040"/>
                </a:solidFill>
                <a:latin typeface="Trebuchet MS"/>
                <a:cs typeface="Trebuchet MS"/>
              </a:rPr>
              <a:t>problema?,</a:t>
            </a:r>
            <a:r>
              <a:rPr dirty="0" sz="2000" spc="175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240">
                <a:solidFill>
                  <a:srgbClr val="404040"/>
                </a:solidFill>
                <a:latin typeface="Trebuchet MS"/>
                <a:cs typeface="Trebuchet MS"/>
              </a:rPr>
              <a:t>¿A</a:t>
            </a:r>
            <a:r>
              <a:rPr dirty="0" sz="2000" spc="105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85">
                <a:solidFill>
                  <a:srgbClr val="404040"/>
                </a:solidFill>
                <a:latin typeface="Trebuchet MS"/>
                <a:cs typeface="Trebuchet MS"/>
              </a:rPr>
              <a:t>quién</a:t>
            </a:r>
            <a:r>
              <a:rPr dirty="0" sz="2000" spc="135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125">
                <a:solidFill>
                  <a:srgbClr val="404040"/>
                </a:solidFill>
                <a:latin typeface="Trebuchet MS"/>
                <a:cs typeface="Trebuchet MS"/>
              </a:rPr>
              <a:t>queremos</a:t>
            </a:r>
            <a:r>
              <a:rPr dirty="0" sz="2000" spc="155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80">
                <a:solidFill>
                  <a:srgbClr val="404040"/>
                </a:solidFill>
                <a:latin typeface="Trebuchet MS"/>
                <a:cs typeface="Trebuchet MS"/>
              </a:rPr>
              <a:t>ayudar?,</a:t>
            </a:r>
            <a:r>
              <a:rPr dirty="0" sz="2000" spc="170">
                <a:solidFill>
                  <a:srgbClr val="404040"/>
                </a:solidFill>
                <a:latin typeface="Trebuchet MS"/>
                <a:cs typeface="Trebuchet MS"/>
              </a:rPr>
              <a:t> ¿Qué</a:t>
            </a:r>
            <a:r>
              <a:rPr dirty="0" sz="2000" spc="12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150">
                <a:solidFill>
                  <a:srgbClr val="404040"/>
                </a:solidFill>
                <a:latin typeface="Trebuchet MS"/>
                <a:cs typeface="Trebuchet MS"/>
              </a:rPr>
              <a:t>estamos </a:t>
            </a:r>
            <a:r>
              <a:rPr dirty="0" sz="2000" spc="-59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80">
                <a:solidFill>
                  <a:srgbClr val="404040"/>
                </a:solidFill>
                <a:latin typeface="Trebuchet MS"/>
                <a:cs typeface="Trebuchet MS"/>
              </a:rPr>
              <a:t>ofreciendo?,</a:t>
            </a:r>
            <a:r>
              <a:rPr dirty="0" sz="2000" spc="16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150">
                <a:solidFill>
                  <a:srgbClr val="404040"/>
                </a:solidFill>
                <a:latin typeface="Trebuchet MS"/>
                <a:cs typeface="Trebuchet MS"/>
              </a:rPr>
              <a:t>¿Cuál</a:t>
            </a:r>
            <a:r>
              <a:rPr dirty="0" sz="2000" spc="13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150">
                <a:solidFill>
                  <a:srgbClr val="404040"/>
                </a:solidFill>
                <a:latin typeface="Trebuchet MS"/>
                <a:cs typeface="Trebuchet MS"/>
              </a:rPr>
              <a:t>es</a:t>
            </a:r>
            <a:r>
              <a:rPr dirty="0" sz="2000" spc="75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40">
                <a:solidFill>
                  <a:srgbClr val="404040"/>
                </a:solidFill>
                <a:latin typeface="Trebuchet MS"/>
                <a:cs typeface="Trebuchet MS"/>
              </a:rPr>
              <a:t>el</a:t>
            </a:r>
            <a:r>
              <a:rPr dirty="0" sz="2000" spc="105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60">
                <a:solidFill>
                  <a:srgbClr val="404040"/>
                </a:solidFill>
                <a:latin typeface="Trebuchet MS"/>
                <a:cs typeface="Trebuchet MS"/>
              </a:rPr>
              <a:t>valor</a:t>
            </a:r>
            <a:r>
              <a:rPr dirty="0" sz="2000" spc="12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105">
                <a:solidFill>
                  <a:srgbClr val="404040"/>
                </a:solidFill>
                <a:latin typeface="Trebuchet MS"/>
                <a:cs typeface="Trebuchet MS"/>
              </a:rPr>
              <a:t>que</a:t>
            </a:r>
            <a:r>
              <a:rPr dirty="0" sz="2000" spc="11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105">
                <a:solidFill>
                  <a:srgbClr val="404040"/>
                </a:solidFill>
                <a:latin typeface="Trebuchet MS"/>
                <a:cs typeface="Trebuchet MS"/>
              </a:rPr>
              <a:t>entregamos?.</a:t>
            </a:r>
            <a:endParaRPr sz="20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</a:pPr>
            <a:endParaRPr sz="23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95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</a:pPr>
            <a:r>
              <a:rPr dirty="0" sz="2000" spc="45" b="1">
                <a:solidFill>
                  <a:srgbClr val="639CF5"/>
                </a:solidFill>
                <a:latin typeface="Trebuchet MS"/>
                <a:cs typeface="Trebuchet MS"/>
              </a:rPr>
              <a:t>Integrantes.</a:t>
            </a:r>
            <a:endParaRPr sz="2000">
              <a:latin typeface="Trebuchet MS"/>
              <a:cs typeface="Trebuchet MS"/>
            </a:endParaRPr>
          </a:p>
        </p:txBody>
      </p:sp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24255" y="4355591"/>
            <a:ext cx="664463" cy="664463"/>
          </a:xfrm>
          <a:prstGeom prst="rect">
            <a:avLst/>
          </a:prstGeom>
        </p:spPr>
      </p:pic>
      <p:sp>
        <p:nvSpPr>
          <p:cNvPr id="10" name="object 10"/>
          <p:cNvSpPr/>
          <p:nvPr/>
        </p:nvSpPr>
        <p:spPr>
          <a:xfrm>
            <a:off x="1385316" y="5923787"/>
            <a:ext cx="0" cy="1219200"/>
          </a:xfrm>
          <a:custGeom>
            <a:avLst/>
            <a:gdLst/>
            <a:ahLst/>
            <a:cxnLst/>
            <a:rect l="l" t="t" r="r" b="b"/>
            <a:pathLst>
              <a:path w="0" h="1219200">
                <a:moveTo>
                  <a:pt x="0" y="0"/>
                </a:moveTo>
                <a:lnTo>
                  <a:pt x="0" y="1219200"/>
                </a:lnTo>
              </a:path>
            </a:pathLst>
          </a:custGeom>
          <a:ln w="57912">
            <a:solidFill>
              <a:srgbClr val="FF5892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 txBox="1"/>
          <p:nvPr/>
        </p:nvSpPr>
        <p:spPr>
          <a:xfrm>
            <a:off x="1644142" y="6295135"/>
            <a:ext cx="4703445" cy="205613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344170" marR="56515" indent="-344170">
              <a:lnSpc>
                <a:spcPct val="100000"/>
              </a:lnSpc>
              <a:spcBef>
                <a:spcPts val="100"/>
              </a:spcBef>
              <a:buClr>
                <a:srgbClr val="000000"/>
              </a:buClr>
              <a:buFont typeface="Arial MT"/>
              <a:buChar char="•"/>
              <a:tabLst>
                <a:tab pos="344170" algn="l"/>
                <a:tab pos="344805" algn="l"/>
              </a:tabLst>
            </a:pPr>
            <a:r>
              <a:rPr dirty="0" sz="1800" spc="35" b="1">
                <a:solidFill>
                  <a:srgbClr val="404040"/>
                </a:solidFill>
                <a:latin typeface="Trebuchet MS"/>
                <a:cs typeface="Trebuchet MS"/>
              </a:rPr>
              <a:t>Líder</a:t>
            </a:r>
            <a:r>
              <a:rPr dirty="0" sz="1800" spc="-40" b="1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1800" spc="50" b="1">
                <a:solidFill>
                  <a:srgbClr val="404040"/>
                </a:solidFill>
                <a:latin typeface="Trebuchet MS"/>
                <a:cs typeface="Trebuchet MS"/>
              </a:rPr>
              <a:t>del</a:t>
            </a:r>
            <a:r>
              <a:rPr dirty="0" sz="1800" spc="-20" b="1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1800" spc="35" b="1">
                <a:solidFill>
                  <a:srgbClr val="404040"/>
                </a:solidFill>
                <a:latin typeface="Trebuchet MS"/>
                <a:cs typeface="Trebuchet MS"/>
              </a:rPr>
              <a:t>proyecto:</a:t>
            </a:r>
            <a:r>
              <a:rPr dirty="0" sz="1800" spc="80" b="1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1800" spc="120">
                <a:solidFill>
                  <a:srgbClr val="404040"/>
                </a:solidFill>
                <a:latin typeface="Trebuchet MS"/>
                <a:cs typeface="Trebuchet MS"/>
              </a:rPr>
              <a:t>Nombre</a:t>
            </a:r>
            <a:r>
              <a:rPr dirty="0" sz="1800" spc="75">
                <a:solidFill>
                  <a:srgbClr val="404040"/>
                </a:solidFill>
                <a:latin typeface="Trebuchet MS"/>
                <a:cs typeface="Trebuchet MS"/>
              </a:rPr>
              <a:t> y</a:t>
            </a:r>
            <a:r>
              <a:rPr dirty="0" sz="1800" spc="85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1800" spc="60">
                <a:solidFill>
                  <a:srgbClr val="404040"/>
                </a:solidFill>
                <a:latin typeface="Trebuchet MS"/>
                <a:cs typeface="Trebuchet MS"/>
              </a:rPr>
              <a:t>apellido</a:t>
            </a:r>
            <a:endParaRPr sz="1800">
              <a:latin typeface="Trebuchet MS"/>
              <a:cs typeface="Trebuchet MS"/>
            </a:endParaRPr>
          </a:p>
          <a:p>
            <a:pPr algn="r" marL="344170" marR="5080" indent="-344170">
              <a:lnSpc>
                <a:spcPct val="100000"/>
              </a:lnSpc>
              <a:buClr>
                <a:srgbClr val="000000"/>
              </a:buClr>
              <a:buFont typeface="Arial MT"/>
              <a:buChar char="•"/>
              <a:tabLst>
                <a:tab pos="344170" algn="l"/>
                <a:tab pos="344805" algn="l"/>
              </a:tabLst>
            </a:pPr>
            <a:r>
              <a:rPr dirty="0" sz="1800" spc="45" b="1">
                <a:solidFill>
                  <a:srgbClr val="404040"/>
                </a:solidFill>
                <a:latin typeface="Trebuchet MS"/>
                <a:cs typeface="Trebuchet MS"/>
              </a:rPr>
              <a:t>Científico</a:t>
            </a:r>
            <a:r>
              <a:rPr dirty="0" sz="1800" spc="-40" b="1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1800" spc="45" b="1">
                <a:solidFill>
                  <a:srgbClr val="404040"/>
                </a:solidFill>
                <a:latin typeface="Trebuchet MS"/>
                <a:cs typeface="Trebuchet MS"/>
              </a:rPr>
              <a:t>de</a:t>
            </a:r>
            <a:r>
              <a:rPr dirty="0" sz="1800" spc="-35" b="1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1800" spc="60" b="1">
                <a:solidFill>
                  <a:srgbClr val="404040"/>
                </a:solidFill>
                <a:latin typeface="Trebuchet MS"/>
                <a:cs typeface="Trebuchet MS"/>
              </a:rPr>
              <a:t>datos:</a:t>
            </a:r>
            <a:r>
              <a:rPr dirty="0" sz="1800" spc="-20" b="1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1800" spc="120">
                <a:solidFill>
                  <a:srgbClr val="404040"/>
                </a:solidFill>
                <a:latin typeface="Trebuchet MS"/>
                <a:cs typeface="Trebuchet MS"/>
              </a:rPr>
              <a:t>Nombre</a:t>
            </a:r>
            <a:r>
              <a:rPr dirty="0" sz="1800" spc="85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1800" spc="75">
                <a:solidFill>
                  <a:srgbClr val="404040"/>
                </a:solidFill>
                <a:latin typeface="Trebuchet MS"/>
                <a:cs typeface="Trebuchet MS"/>
              </a:rPr>
              <a:t>y</a:t>
            </a:r>
            <a:r>
              <a:rPr dirty="0" sz="1800" spc="55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1800" spc="60">
                <a:solidFill>
                  <a:srgbClr val="404040"/>
                </a:solidFill>
                <a:latin typeface="Trebuchet MS"/>
                <a:cs typeface="Trebuchet MS"/>
              </a:rPr>
              <a:t>apellido</a:t>
            </a:r>
            <a:endParaRPr sz="1800">
              <a:latin typeface="Trebuchet MS"/>
              <a:cs typeface="Trebuchet MS"/>
            </a:endParaRPr>
          </a:p>
          <a:p>
            <a:pPr algn="r" marR="22860">
              <a:lnSpc>
                <a:spcPct val="100000"/>
              </a:lnSpc>
            </a:pPr>
            <a:r>
              <a:rPr dirty="0" sz="1800" spc="35" b="1">
                <a:solidFill>
                  <a:srgbClr val="404040"/>
                </a:solidFill>
                <a:latin typeface="Trebuchet MS"/>
                <a:cs typeface="Trebuchet MS"/>
              </a:rPr>
              <a:t>Ingeniero</a:t>
            </a:r>
            <a:r>
              <a:rPr dirty="0" sz="1800" b="1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1800" spc="45" b="1">
                <a:solidFill>
                  <a:srgbClr val="404040"/>
                </a:solidFill>
                <a:latin typeface="Trebuchet MS"/>
                <a:cs typeface="Trebuchet MS"/>
              </a:rPr>
              <a:t>de</a:t>
            </a:r>
            <a:r>
              <a:rPr dirty="0" sz="1800" spc="-35" b="1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1800" spc="70" b="1">
                <a:solidFill>
                  <a:srgbClr val="404040"/>
                </a:solidFill>
                <a:latin typeface="Trebuchet MS"/>
                <a:cs typeface="Trebuchet MS"/>
              </a:rPr>
              <a:t>Datos:</a:t>
            </a:r>
            <a:r>
              <a:rPr dirty="0" sz="1800" spc="-45" b="1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1800" spc="120">
                <a:solidFill>
                  <a:srgbClr val="404040"/>
                </a:solidFill>
                <a:latin typeface="Trebuchet MS"/>
                <a:cs typeface="Trebuchet MS"/>
              </a:rPr>
              <a:t>Nombre</a:t>
            </a:r>
            <a:r>
              <a:rPr dirty="0" sz="1800" spc="85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1800" spc="75">
                <a:solidFill>
                  <a:srgbClr val="404040"/>
                </a:solidFill>
                <a:latin typeface="Trebuchet MS"/>
                <a:cs typeface="Trebuchet MS"/>
              </a:rPr>
              <a:t>y</a:t>
            </a:r>
            <a:r>
              <a:rPr dirty="0" sz="1800" spc="60">
                <a:solidFill>
                  <a:srgbClr val="404040"/>
                </a:solidFill>
                <a:latin typeface="Trebuchet MS"/>
                <a:cs typeface="Trebuchet MS"/>
              </a:rPr>
              <a:t> apellido</a:t>
            </a:r>
            <a:endParaRPr sz="1800">
              <a:latin typeface="Trebuchet MS"/>
              <a:cs typeface="Trebuchet MS"/>
            </a:endParaRPr>
          </a:p>
          <a:p>
            <a:pPr marL="357505" indent="-344805">
              <a:lnSpc>
                <a:spcPct val="100000"/>
              </a:lnSpc>
              <a:buClr>
                <a:srgbClr val="000000"/>
              </a:buClr>
              <a:buFont typeface="Arial MT"/>
              <a:buChar char="•"/>
              <a:tabLst>
                <a:tab pos="356870" algn="l"/>
                <a:tab pos="357505" algn="l"/>
              </a:tabLst>
            </a:pPr>
            <a:r>
              <a:rPr dirty="0" sz="1800" spc="75" b="1">
                <a:solidFill>
                  <a:srgbClr val="404040"/>
                </a:solidFill>
                <a:latin typeface="Trebuchet MS"/>
                <a:cs typeface="Trebuchet MS"/>
              </a:rPr>
              <a:t>Analista</a:t>
            </a:r>
            <a:r>
              <a:rPr dirty="0" sz="1800" spc="-60" b="1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1800" spc="45" b="1">
                <a:solidFill>
                  <a:srgbClr val="404040"/>
                </a:solidFill>
                <a:latin typeface="Trebuchet MS"/>
                <a:cs typeface="Trebuchet MS"/>
              </a:rPr>
              <a:t>de</a:t>
            </a:r>
            <a:r>
              <a:rPr dirty="0" sz="1800" spc="-35" b="1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1800" spc="60" b="1">
                <a:solidFill>
                  <a:srgbClr val="404040"/>
                </a:solidFill>
                <a:latin typeface="Trebuchet MS"/>
                <a:cs typeface="Trebuchet MS"/>
              </a:rPr>
              <a:t>datos:</a:t>
            </a:r>
            <a:r>
              <a:rPr dirty="0" sz="1800" spc="-20" b="1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1800" spc="120">
                <a:solidFill>
                  <a:srgbClr val="404040"/>
                </a:solidFill>
                <a:latin typeface="Trebuchet MS"/>
                <a:cs typeface="Trebuchet MS"/>
              </a:rPr>
              <a:t>Nombre</a:t>
            </a:r>
            <a:r>
              <a:rPr dirty="0" sz="1800" spc="6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1800" spc="75">
                <a:solidFill>
                  <a:srgbClr val="404040"/>
                </a:solidFill>
                <a:latin typeface="Trebuchet MS"/>
                <a:cs typeface="Trebuchet MS"/>
              </a:rPr>
              <a:t>y </a:t>
            </a:r>
            <a:r>
              <a:rPr dirty="0" sz="1800" spc="60">
                <a:solidFill>
                  <a:srgbClr val="404040"/>
                </a:solidFill>
                <a:latin typeface="Trebuchet MS"/>
                <a:cs typeface="Trebuchet MS"/>
              </a:rPr>
              <a:t>apellido</a:t>
            </a:r>
            <a:endParaRPr sz="18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Char char="•"/>
            </a:pPr>
            <a:endParaRPr sz="2400">
              <a:latin typeface="Trebuchet MS"/>
              <a:cs typeface="Trebuchet MS"/>
            </a:endParaRPr>
          </a:p>
          <a:p>
            <a:pPr marL="12700">
              <a:lnSpc>
                <a:spcPts val="2255"/>
              </a:lnSpc>
            </a:pPr>
            <a:r>
              <a:rPr dirty="0" sz="2000" spc="110" b="1">
                <a:solidFill>
                  <a:srgbClr val="639CF5"/>
                </a:solidFill>
                <a:latin typeface="Trebuchet MS"/>
                <a:cs typeface="Trebuchet MS"/>
              </a:rPr>
              <a:t>Datos</a:t>
            </a:r>
            <a:r>
              <a:rPr dirty="0" sz="2000" spc="-15" b="1">
                <a:solidFill>
                  <a:srgbClr val="639CF5"/>
                </a:solidFill>
                <a:latin typeface="Trebuchet MS"/>
                <a:cs typeface="Trebuchet MS"/>
              </a:rPr>
              <a:t> </a:t>
            </a:r>
            <a:r>
              <a:rPr dirty="0" sz="2000" spc="65" b="1">
                <a:solidFill>
                  <a:srgbClr val="639CF5"/>
                </a:solidFill>
                <a:latin typeface="Trebuchet MS"/>
                <a:cs typeface="Trebuchet MS"/>
              </a:rPr>
              <a:t>importantes </a:t>
            </a:r>
            <a:r>
              <a:rPr dirty="0" sz="2000" spc="315" b="1">
                <a:solidFill>
                  <a:srgbClr val="639CF5"/>
                </a:solidFill>
                <a:latin typeface="Trebuchet MS"/>
                <a:cs typeface="Trebuchet MS"/>
              </a:rPr>
              <a:t>-</a:t>
            </a:r>
            <a:r>
              <a:rPr dirty="0" sz="2000" spc="-55" b="1">
                <a:solidFill>
                  <a:srgbClr val="639CF5"/>
                </a:solidFill>
                <a:latin typeface="Trebuchet MS"/>
                <a:cs typeface="Trebuchet MS"/>
              </a:rPr>
              <a:t> </a:t>
            </a:r>
            <a:r>
              <a:rPr dirty="0" sz="2000" spc="80" b="1">
                <a:solidFill>
                  <a:srgbClr val="639CF5"/>
                </a:solidFill>
                <a:latin typeface="Trebuchet MS"/>
                <a:cs typeface="Trebuchet MS"/>
              </a:rPr>
              <a:t>Fechas</a:t>
            </a:r>
            <a:endParaRPr sz="2000">
              <a:latin typeface="Trebuchet MS"/>
              <a:cs typeface="Trebuchet MS"/>
            </a:endParaRPr>
          </a:p>
          <a:p>
            <a:pPr marL="357505" indent="-344805">
              <a:lnSpc>
                <a:spcPts val="2255"/>
              </a:lnSpc>
              <a:buClr>
                <a:srgbClr val="000000"/>
              </a:buClr>
              <a:buFont typeface="Arial MT"/>
              <a:buChar char="•"/>
              <a:tabLst>
                <a:tab pos="356870" algn="l"/>
                <a:tab pos="357505" algn="l"/>
              </a:tabLst>
            </a:pPr>
            <a:r>
              <a:rPr dirty="0" sz="2000" spc="55" b="1">
                <a:solidFill>
                  <a:srgbClr val="404040"/>
                </a:solidFill>
                <a:latin typeface="Trebuchet MS"/>
                <a:cs typeface="Trebuchet MS"/>
              </a:rPr>
              <a:t>Fecha</a:t>
            </a:r>
            <a:r>
              <a:rPr dirty="0" sz="2000" b="1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45" b="1">
                <a:solidFill>
                  <a:srgbClr val="404040"/>
                </a:solidFill>
                <a:latin typeface="Trebuchet MS"/>
                <a:cs typeface="Trebuchet MS"/>
              </a:rPr>
              <a:t>de</a:t>
            </a:r>
            <a:r>
              <a:rPr dirty="0" sz="2000" spc="-45" b="1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55" b="1">
                <a:solidFill>
                  <a:srgbClr val="404040"/>
                </a:solidFill>
                <a:latin typeface="Trebuchet MS"/>
                <a:cs typeface="Trebuchet MS"/>
              </a:rPr>
              <a:t>postulación:</a:t>
            </a:r>
            <a:r>
              <a:rPr dirty="0" sz="2000" spc="60" b="1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85">
                <a:solidFill>
                  <a:srgbClr val="404040"/>
                </a:solidFill>
                <a:latin typeface="Trebuchet MS"/>
                <a:cs typeface="Trebuchet MS"/>
              </a:rPr>
              <a:t>07/09/2020</a:t>
            </a:r>
            <a:endParaRPr sz="2000">
              <a:latin typeface="Trebuchet MS"/>
              <a:cs typeface="Trebuchet MS"/>
            </a:endParaRPr>
          </a:p>
        </p:txBody>
      </p:sp>
      <p:pic>
        <p:nvPicPr>
          <p:cNvPr id="12" name="object 1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24255" y="6163055"/>
            <a:ext cx="664463" cy="667512"/>
          </a:xfrm>
          <a:prstGeom prst="rect">
            <a:avLst/>
          </a:prstGeom>
        </p:spPr>
      </p:pic>
      <p:sp>
        <p:nvSpPr>
          <p:cNvPr id="13" name="object 13"/>
          <p:cNvSpPr/>
          <p:nvPr/>
        </p:nvSpPr>
        <p:spPr>
          <a:xfrm>
            <a:off x="1385316" y="7731252"/>
            <a:ext cx="0" cy="1219200"/>
          </a:xfrm>
          <a:custGeom>
            <a:avLst/>
            <a:gdLst/>
            <a:ahLst/>
            <a:cxnLst/>
            <a:rect l="l" t="t" r="r" b="b"/>
            <a:pathLst>
              <a:path w="0" h="1219200">
                <a:moveTo>
                  <a:pt x="0" y="0"/>
                </a:moveTo>
                <a:lnTo>
                  <a:pt x="0" y="1219200"/>
                </a:lnTo>
              </a:path>
            </a:pathLst>
          </a:custGeom>
          <a:ln w="57912">
            <a:solidFill>
              <a:srgbClr val="FF5892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 txBox="1"/>
          <p:nvPr/>
        </p:nvSpPr>
        <p:spPr>
          <a:xfrm>
            <a:off x="1619122" y="8327237"/>
            <a:ext cx="5321935" cy="32956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382270" indent="-344805">
              <a:lnSpc>
                <a:spcPct val="100000"/>
              </a:lnSpc>
              <a:spcBef>
                <a:spcPts val="90"/>
              </a:spcBef>
              <a:buClr>
                <a:srgbClr val="000000"/>
              </a:buClr>
              <a:buFont typeface="Arial MT"/>
              <a:buChar char="•"/>
              <a:tabLst>
                <a:tab pos="382270" algn="l"/>
                <a:tab pos="382905" algn="l"/>
              </a:tabLst>
            </a:pPr>
            <a:r>
              <a:rPr dirty="0" sz="2000" spc="155" b="1">
                <a:solidFill>
                  <a:srgbClr val="404040"/>
                </a:solidFill>
                <a:latin typeface="Trebuchet MS"/>
                <a:cs typeface="Trebuchet MS"/>
              </a:rPr>
              <a:t>D</a:t>
            </a:r>
            <a:r>
              <a:rPr dirty="0" sz="2000" spc="40" b="1">
                <a:solidFill>
                  <a:srgbClr val="404040"/>
                </a:solidFill>
                <a:latin typeface="Trebuchet MS"/>
                <a:cs typeface="Trebuchet MS"/>
              </a:rPr>
              <a:t>u</a:t>
            </a:r>
            <a:r>
              <a:rPr dirty="0" sz="2000" spc="5" b="1">
                <a:solidFill>
                  <a:srgbClr val="404040"/>
                </a:solidFill>
                <a:latin typeface="Trebuchet MS"/>
                <a:cs typeface="Trebuchet MS"/>
              </a:rPr>
              <a:t>r</a:t>
            </a:r>
            <a:r>
              <a:rPr dirty="0" sz="2000" spc="105" b="1">
                <a:solidFill>
                  <a:srgbClr val="404040"/>
                </a:solidFill>
                <a:latin typeface="Trebuchet MS"/>
                <a:cs typeface="Trebuchet MS"/>
              </a:rPr>
              <a:t>a</a:t>
            </a:r>
            <a:r>
              <a:rPr dirty="0" sz="2000" spc="85" b="1">
                <a:solidFill>
                  <a:srgbClr val="404040"/>
                </a:solidFill>
                <a:latin typeface="Trebuchet MS"/>
                <a:cs typeface="Trebuchet MS"/>
              </a:rPr>
              <a:t>c</a:t>
            </a:r>
            <a:r>
              <a:rPr dirty="0" sz="2000" spc="30" b="1">
                <a:solidFill>
                  <a:srgbClr val="404040"/>
                </a:solidFill>
                <a:latin typeface="Trebuchet MS"/>
                <a:cs typeface="Trebuchet MS"/>
              </a:rPr>
              <a:t>ión</a:t>
            </a:r>
            <a:r>
              <a:rPr dirty="0" sz="2000" spc="5" b="1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50" b="1">
                <a:solidFill>
                  <a:srgbClr val="404040"/>
                </a:solidFill>
                <a:latin typeface="Trebuchet MS"/>
                <a:cs typeface="Trebuchet MS"/>
              </a:rPr>
              <a:t>d</a:t>
            </a:r>
            <a:r>
              <a:rPr dirty="0" sz="2000" spc="35" b="1">
                <a:solidFill>
                  <a:srgbClr val="404040"/>
                </a:solidFill>
                <a:latin typeface="Trebuchet MS"/>
                <a:cs typeface="Trebuchet MS"/>
              </a:rPr>
              <a:t>e</a:t>
            </a:r>
            <a:r>
              <a:rPr dirty="0" sz="2000" spc="60" b="1">
                <a:solidFill>
                  <a:srgbClr val="404040"/>
                </a:solidFill>
                <a:latin typeface="Trebuchet MS"/>
                <a:cs typeface="Trebuchet MS"/>
              </a:rPr>
              <a:t>l</a:t>
            </a:r>
            <a:r>
              <a:rPr dirty="0" sz="2000" spc="-10" b="1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50" b="1">
                <a:solidFill>
                  <a:srgbClr val="404040"/>
                </a:solidFill>
                <a:latin typeface="Trebuchet MS"/>
                <a:cs typeface="Trebuchet MS"/>
              </a:rPr>
              <a:t>pilot</a:t>
            </a:r>
            <a:r>
              <a:rPr dirty="0" sz="2000" spc="60" b="1">
                <a:solidFill>
                  <a:srgbClr val="404040"/>
                </a:solidFill>
                <a:latin typeface="Trebuchet MS"/>
                <a:cs typeface="Trebuchet MS"/>
              </a:rPr>
              <a:t>o</a:t>
            </a:r>
            <a:r>
              <a:rPr dirty="0" sz="2000" spc="-135" b="1">
                <a:solidFill>
                  <a:srgbClr val="404040"/>
                </a:solidFill>
                <a:latin typeface="Trebuchet MS"/>
                <a:cs typeface="Trebuchet MS"/>
              </a:rPr>
              <a:t>:</a:t>
            </a:r>
            <a:r>
              <a:rPr dirty="0" sz="2000" spc="-5" b="1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100">
                <a:solidFill>
                  <a:srgbClr val="404040"/>
                </a:solidFill>
                <a:latin typeface="Trebuchet MS"/>
                <a:cs typeface="Trebuchet MS"/>
              </a:rPr>
              <a:t>e</a:t>
            </a:r>
            <a:r>
              <a:rPr dirty="0" sz="2000" spc="85">
                <a:solidFill>
                  <a:srgbClr val="404040"/>
                </a:solidFill>
                <a:latin typeface="Trebuchet MS"/>
                <a:cs typeface="Trebuchet MS"/>
              </a:rPr>
              <a:t>n</a:t>
            </a:r>
            <a:r>
              <a:rPr dirty="0" sz="2000" spc="35">
                <a:solidFill>
                  <a:srgbClr val="404040"/>
                </a:solidFill>
                <a:latin typeface="Trebuchet MS"/>
                <a:cs typeface="Trebuchet MS"/>
              </a:rPr>
              <a:t>t</a:t>
            </a:r>
            <a:r>
              <a:rPr dirty="0" sz="2000" spc="40">
                <a:solidFill>
                  <a:srgbClr val="404040"/>
                </a:solidFill>
                <a:latin typeface="Trebuchet MS"/>
                <a:cs typeface="Trebuchet MS"/>
              </a:rPr>
              <a:t>r</a:t>
            </a:r>
            <a:r>
              <a:rPr dirty="0" sz="2000" spc="65">
                <a:solidFill>
                  <a:srgbClr val="404040"/>
                </a:solidFill>
                <a:latin typeface="Trebuchet MS"/>
                <a:cs typeface="Trebuchet MS"/>
              </a:rPr>
              <a:t>e</a:t>
            </a:r>
            <a:r>
              <a:rPr dirty="0" sz="2000" spc="11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-235">
                <a:solidFill>
                  <a:srgbClr val="404040"/>
                </a:solidFill>
                <a:latin typeface="Trebuchet MS"/>
                <a:cs typeface="Trebuchet MS"/>
              </a:rPr>
              <a:t>1</a:t>
            </a:r>
            <a:r>
              <a:rPr dirty="0" sz="2000" spc="7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75">
                <a:solidFill>
                  <a:srgbClr val="404040"/>
                </a:solidFill>
                <a:latin typeface="Trebuchet MS"/>
                <a:cs typeface="Trebuchet MS"/>
              </a:rPr>
              <a:t>y</a:t>
            </a:r>
            <a:r>
              <a:rPr dirty="0" sz="2000" spc="105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165">
                <a:solidFill>
                  <a:srgbClr val="404040"/>
                </a:solidFill>
                <a:latin typeface="Trebuchet MS"/>
                <a:cs typeface="Trebuchet MS"/>
              </a:rPr>
              <a:t>4</a:t>
            </a:r>
            <a:r>
              <a:rPr dirty="0" sz="2000" spc="75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180">
                <a:solidFill>
                  <a:srgbClr val="404040"/>
                </a:solidFill>
                <a:latin typeface="Trebuchet MS"/>
                <a:cs typeface="Trebuchet MS"/>
              </a:rPr>
              <a:t>m</a:t>
            </a:r>
            <a:r>
              <a:rPr dirty="0" sz="2000" spc="110">
                <a:solidFill>
                  <a:srgbClr val="404040"/>
                </a:solidFill>
                <a:latin typeface="Trebuchet MS"/>
                <a:cs typeface="Trebuchet MS"/>
              </a:rPr>
              <a:t>e</a:t>
            </a:r>
            <a:r>
              <a:rPr dirty="0" sz="2000" spc="240">
                <a:solidFill>
                  <a:srgbClr val="404040"/>
                </a:solidFill>
                <a:latin typeface="Trebuchet MS"/>
                <a:cs typeface="Trebuchet MS"/>
              </a:rPr>
              <a:t>s</a:t>
            </a:r>
            <a:r>
              <a:rPr dirty="0" sz="2000" spc="150">
                <a:solidFill>
                  <a:srgbClr val="404040"/>
                </a:solidFill>
                <a:latin typeface="Trebuchet MS"/>
                <a:cs typeface="Trebuchet MS"/>
              </a:rPr>
              <a:t>es</a:t>
            </a:r>
            <a:r>
              <a:rPr dirty="0" sz="2000" spc="-204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baseline="-27777" sz="3000" spc="-7">
                <a:latin typeface="Arial MT"/>
                <a:cs typeface="Arial MT"/>
              </a:rPr>
              <a:t>•</a:t>
            </a:r>
            <a:endParaRPr baseline="-27777" sz="3000">
              <a:latin typeface="Arial MT"/>
              <a:cs typeface="Arial MT"/>
            </a:endParaRPr>
          </a:p>
        </p:txBody>
      </p:sp>
      <p:pic>
        <p:nvPicPr>
          <p:cNvPr id="15" name="object 1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24255" y="7973567"/>
            <a:ext cx="664463" cy="664464"/>
          </a:xfrm>
          <a:prstGeom prst="rect">
            <a:avLst/>
          </a:prstGeom>
        </p:spPr>
      </p:pic>
      <p:grpSp>
        <p:nvGrpSpPr>
          <p:cNvPr id="16" name="object 16"/>
          <p:cNvGrpSpPr/>
          <p:nvPr/>
        </p:nvGrpSpPr>
        <p:grpSpPr>
          <a:xfrm>
            <a:off x="13731239" y="6013703"/>
            <a:ext cx="1633855" cy="1633855"/>
            <a:chOff x="13731239" y="6013703"/>
            <a:chExt cx="1633855" cy="1633855"/>
          </a:xfrm>
        </p:grpSpPr>
        <p:sp>
          <p:nvSpPr>
            <p:cNvPr id="17" name="object 17"/>
            <p:cNvSpPr/>
            <p:nvPr/>
          </p:nvSpPr>
          <p:spPr>
            <a:xfrm>
              <a:off x="13760195" y="6042659"/>
              <a:ext cx="1576070" cy="1576070"/>
            </a:xfrm>
            <a:custGeom>
              <a:avLst/>
              <a:gdLst/>
              <a:ahLst/>
              <a:cxnLst/>
              <a:rect l="l" t="t" r="r" b="b"/>
              <a:pathLst>
                <a:path w="1576069" h="1576070">
                  <a:moveTo>
                    <a:pt x="0" y="787907"/>
                  </a:moveTo>
                  <a:lnTo>
                    <a:pt x="1438" y="739915"/>
                  </a:lnTo>
                  <a:lnTo>
                    <a:pt x="5697" y="692683"/>
                  </a:lnTo>
                  <a:lnTo>
                    <a:pt x="12695" y="646293"/>
                  </a:lnTo>
                  <a:lnTo>
                    <a:pt x="22350" y="600827"/>
                  </a:lnTo>
                  <a:lnTo>
                    <a:pt x="34578" y="556369"/>
                  </a:lnTo>
                  <a:lnTo>
                    <a:pt x="49298" y="513000"/>
                  </a:lnTo>
                  <a:lnTo>
                    <a:pt x="66427" y="470803"/>
                  </a:lnTo>
                  <a:lnTo>
                    <a:pt x="85883" y="429861"/>
                  </a:lnTo>
                  <a:lnTo>
                    <a:pt x="107583" y="390256"/>
                  </a:lnTo>
                  <a:lnTo>
                    <a:pt x="131444" y="352071"/>
                  </a:lnTo>
                  <a:lnTo>
                    <a:pt x="157384" y="315387"/>
                  </a:lnTo>
                  <a:lnTo>
                    <a:pt x="185321" y="280288"/>
                  </a:lnTo>
                  <a:lnTo>
                    <a:pt x="215173" y="246856"/>
                  </a:lnTo>
                  <a:lnTo>
                    <a:pt x="246856" y="215173"/>
                  </a:lnTo>
                  <a:lnTo>
                    <a:pt x="280288" y="185321"/>
                  </a:lnTo>
                  <a:lnTo>
                    <a:pt x="315387" y="157384"/>
                  </a:lnTo>
                  <a:lnTo>
                    <a:pt x="352071" y="131444"/>
                  </a:lnTo>
                  <a:lnTo>
                    <a:pt x="390256" y="107583"/>
                  </a:lnTo>
                  <a:lnTo>
                    <a:pt x="429861" y="85883"/>
                  </a:lnTo>
                  <a:lnTo>
                    <a:pt x="470803" y="66427"/>
                  </a:lnTo>
                  <a:lnTo>
                    <a:pt x="513000" y="49298"/>
                  </a:lnTo>
                  <a:lnTo>
                    <a:pt x="556369" y="34578"/>
                  </a:lnTo>
                  <a:lnTo>
                    <a:pt x="600827" y="22350"/>
                  </a:lnTo>
                  <a:lnTo>
                    <a:pt x="646293" y="12695"/>
                  </a:lnTo>
                  <a:lnTo>
                    <a:pt x="692683" y="5697"/>
                  </a:lnTo>
                  <a:lnTo>
                    <a:pt x="739915" y="1438"/>
                  </a:lnTo>
                  <a:lnTo>
                    <a:pt x="787907" y="0"/>
                  </a:lnTo>
                  <a:lnTo>
                    <a:pt x="835900" y="1438"/>
                  </a:lnTo>
                  <a:lnTo>
                    <a:pt x="883132" y="5697"/>
                  </a:lnTo>
                  <a:lnTo>
                    <a:pt x="929522" y="12695"/>
                  </a:lnTo>
                  <a:lnTo>
                    <a:pt x="974988" y="22350"/>
                  </a:lnTo>
                  <a:lnTo>
                    <a:pt x="1019446" y="34578"/>
                  </a:lnTo>
                  <a:lnTo>
                    <a:pt x="1062815" y="49298"/>
                  </a:lnTo>
                  <a:lnTo>
                    <a:pt x="1105012" y="66427"/>
                  </a:lnTo>
                  <a:lnTo>
                    <a:pt x="1145954" y="85883"/>
                  </a:lnTo>
                  <a:lnTo>
                    <a:pt x="1185559" y="107583"/>
                  </a:lnTo>
                  <a:lnTo>
                    <a:pt x="1223744" y="131444"/>
                  </a:lnTo>
                  <a:lnTo>
                    <a:pt x="1260428" y="157384"/>
                  </a:lnTo>
                  <a:lnTo>
                    <a:pt x="1295527" y="185321"/>
                  </a:lnTo>
                  <a:lnTo>
                    <a:pt x="1328959" y="215173"/>
                  </a:lnTo>
                  <a:lnTo>
                    <a:pt x="1360642" y="246856"/>
                  </a:lnTo>
                  <a:lnTo>
                    <a:pt x="1390494" y="280288"/>
                  </a:lnTo>
                  <a:lnTo>
                    <a:pt x="1418431" y="315387"/>
                  </a:lnTo>
                  <a:lnTo>
                    <a:pt x="1444371" y="352071"/>
                  </a:lnTo>
                  <a:lnTo>
                    <a:pt x="1468232" y="390256"/>
                  </a:lnTo>
                  <a:lnTo>
                    <a:pt x="1489932" y="429861"/>
                  </a:lnTo>
                  <a:lnTo>
                    <a:pt x="1509388" y="470803"/>
                  </a:lnTo>
                  <a:lnTo>
                    <a:pt x="1526517" y="513000"/>
                  </a:lnTo>
                  <a:lnTo>
                    <a:pt x="1541237" y="556369"/>
                  </a:lnTo>
                  <a:lnTo>
                    <a:pt x="1553465" y="600827"/>
                  </a:lnTo>
                  <a:lnTo>
                    <a:pt x="1563120" y="646293"/>
                  </a:lnTo>
                  <a:lnTo>
                    <a:pt x="1570118" y="692683"/>
                  </a:lnTo>
                  <a:lnTo>
                    <a:pt x="1574377" y="739915"/>
                  </a:lnTo>
                  <a:lnTo>
                    <a:pt x="1575815" y="787907"/>
                  </a:lnTo>
                  <a:lnTo>
                    <a:pt x="1574377" y="835900"/>
                  </a:lnTo>
                  <a:lnTo>
                    <a:pt x="1570118" y="883132"/>
                  </a:lnTo>
                  <a:lnTo>
                    <a:pt x="1563120" y="929522"/>
                  </a:lnTo>
                  <a:lnTo>
                    <a:pt x="1553465" y="974988"/>
                  </a:lnTo>
                  <a:lnTo>
                    <a:pt x="1541237" y="1019446"/>
                  </a:lnTo>
                  <a:lnTo>
                    <a:pt x="1526517" y="1062815"/>
                  </a:lnTo>
                  <a:lnTo>
                    <a:pt x="1509388" y="1105012"/>
                  </a:lnTo>
                  <a:lnTo>
                    <a:pt x="1489932" y="1145954"/>
                  </a:lnTo>
                  <a:lnTo>
                    <a:pt x="1468232" y="1185559"/>
                  </a:lnTo>
                  <a:lnTo>
                    <a:pt x="1444371" y="1223744"/>
                  </a:lnTo>
                  <a:lnTo>
                    <a:pt x="1418431" y="1260428"/>
                  </a:lnTo>
                  <a:lnTo>
                    <a:pt x="1390494" y="1295527"/>
                  </a:lnTo>
                  <a:lnTo>
                    <a:pt x="1360642" y="1328959"/>
                  </a:lnTo>
                  <a:lnTo>
                    <a:pt x="1328959" y="1360642"/>
                  </a:lnTo>
                  <a:lnTo>
                    <a:pt x="1295527" y="1390494"/>
                  </a:lnTo>
                  <a:lnTo>
                    <a:pt x="1260428" y="1418431"/>
                  </a:lnTo>
                  <a:lnTo>
                    <a:pt x="1223744" y="1444371"/>
                  </a:lnTo>
                  <a:lnTo>
                    <a:pt x="1185559" y="1468232"/>
                  </a:lnTo>
                  <a:lnTo>
                    <a:pt x="1145954" y="1489932"/>
                  </a:lnTo>
                  <a:lnTo>
                    <a:pt x="1105012" y="1509388"/>
                  </a:lnTo>
                  <a:lnTo>
                    <a:pt x="1062815" y="1526517"/>
                  </a:lnTo>
                  <a:lnTo>
                    <a:pt x="1019446" y="1541237"/>
                  </a:lnTo>
                  <a:lnTo>
                    <a:pt x="974988" y="1553465"/>
                  </a:lnTo>
                  <a:lnTo>
                    <a:pt x="929522" y="1563120"/>
                  </a:lnTo>
                  <a:lnTo>
                    <a:pt x="883132" y="1570118"/>
                  </a:lnTo>
                  <a:lnTo>
                    <a:pt x="835900" y="1574377"/>
                  </a:lnTo>
                  <a:lnTo>
                    <a:pt x="787907" y="1575816"/>
                  </a:lnTo>
                  <a:lnTo>
                    <a:pt x="739915" y="1574377"/>
                  </a:lnTo>
                  <a:lnTo>
                    <a:pt x="692683" y="1570118"/>
                  </a:lnTo>
                  <a:lnTo>
                    <a:pt x="646293" y="1563120"/>
                  </a:lnTo>
                  <a:lnTo>
                    <a:pt x="600827" y="1553465"/>
                  </a:lnTo>
                  <a:lnTo>
                    <a:pt x="556369" y="1541237"/>
                  </a:lnTo>
                  <a:lnTo>
                    <a:pt x="513000" y="1526517"/>
                  </a:lnTo>
                  <a:lnTo>
                    <a:pt x="470803" y="1509388"/>
                  </a:lnTo>
                  <a:lnTo>
                    <a:pt x="429861" y="1489932"/>
                  </a:lnTo>
                  <a:lnTo>
                    <a:pt x="390256" y="1468232"/>
                  </a:lnTo>
                  <a:lnTo>
                    <a:pt x="352071" y="1444371"/>
                  </a:lnTo>
                  <a:lnTo>
                    <a:pt x="315387" y="1418431"/>
                  </a:lnTo>
                  <a:lnTo>
                    <a:pt x="280288" y="1390494"/>
                  </a:lnTo>
                  <a:lnTo>
                    <a:pt x="246856" y="1360642"/>
                  </a:lnTo>
                  <a:lnTo>
                    <a:pt x="215173" y="1328959"/>
                  </a:lnTo>
                  <a:lnTo>
                    <a:pt x="185321" y="1295527"/>
                  </a:lnTo>
                  <a:lnTo>
                    <a:pt x="157384" y="1260428"/>
                  </a:lnTo>
                  <a:lnTo>
                    <a:pt x="131444" y="1223744"/>
                  </a:lnTo>
                  <a:lnTo>
                    <a:pt x="107583" y="1185559"/>
                  </a:lnTo>
                  <a:lnTo>
                    <a:pt x="85883" y="1145954"/>
                  </a:lnTo>
                  <a:lnTo>
                    <a:pt x="66427" y="1105012"/>
                  </a:lnTo>
                  <a:lnTo>
                    <a:pt x="49298" y="1062815"/>
                  </a:lnTo>
                  <a:lnTo>
                    <a:pt x="34578" y="1019446"/>
                  </a:lnTo>
                  <a:lnTo>
                    <a:pt x="22350" y="974988"/>
                  </a:lnTo>
                  <a:lnTo>
                    <a:pt x="12695" y="929522"/>
                  </a:lnTo>
                  <a:lnTo>
                    <a:pt x="5697" y="883132"/>
                  </a:lnTo>
                  <a:lnTo>
                    <a:pt x="1438" y="835900"/>
                  </a:lnTo>
                  <a:lnTo>
                    <a:pt x="0" y="787907"/>
                  </a:lnTo>
                  <a:close/>
                </a:path>
              </a:pathLst>
            </a:custGeom>
            <a:ln w="57912">
              <a:solidFill>
                <a:srgbClr val="FF5892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8" name="object 1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072615" y="6355079"/>
              <a:ext cx="950976" cy="947927"/>
            </a:xfrm>
            <a:prstGeom prst="rect">
              <a:avLst/>
            </a:prstGeom>
          </p:spPr>
        </p:pic>
      </p:grpSp>
      <p:sp>
        <p:nvSpPr>
          <p:cNvPr id="19" name="object 19"/>
          <p:cNvSpPr txBox="1"/>
          <p:nvPr/>
        </p:nvSpPr>
        <p:spPr>
          <a:xfrm>
            <a:off x="6788911" y="7775193"/>
            <a:ext cx="4698365" cy="32956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2000" spc="55" b="1">
                <a:solidFill>
                  <a:srgbClr val="639CF5"/>
                </a:solidFill>
                <a:latin typeface="Trebuchet MS"/>
                <a:cs typeface="Trebuchet MS"/>
              </a:rPr>
              <a:t>Fuentes</a:t>
            </a:r>
            <a:r>
              <a:rPr dirty="0" sz="2000" spc="35" b="1">
                <a:solidFill>
                  <a:srgbClr val="639CF5"/>
                </a:solidFill>
                <a:latin typeface="Trebuchet MS"/>
                <a:cs typeface="Trebuchet MS"/>
              </a:rPr>
              <a:t> </a:t>
            </a:r>
            <a:r>
              <a:rPr dirty="0" sz="2000" spc="45" b="1">
                <a:solidFill>
                  <a:srgbClr val="639CF5"/>
                </a:solidFill>
                <a:latin typeface="Trebuchet MS"/>
                <a:cs typeface="Trebuchet MS"/>
              </a:rPr>
              <a:t>de</a:t>
            </a:r>
            <a:r>
              <a:rPr dirty="0" sz="2000" spc="-40" b="1">
                <a:solidFill>
                  <a:srgbClr val="639CF5"/>
                </a:solidFill>
                <a:latin typeface="Trebuchet MS"/>
                <a:cs typeface="Trebuchet MS"/>
              </a:rPr>
              <a:t> </a:t>
            </a:r>
            <a:r>
              <a:rPr dirty="0" sz="2000" spc="55" b="1">
                <a:solidFill>
                  <a:srgbClr val="639CF5"/>
                </a:solidFill>
                <a:latin typeface="Trebuchet MS"/>
                <a:cs typeface="Trebuchet MS"/>
              </a:rPr>
              <a:t>información identificadas</a:t>
            </a:r>
            <a:endParaRPr sz="2000">
              <a:latin typeface="Trebuchet MS"/>
              <a:cs typeface="Trebuchet MS"/>
            </a:endParaRPr>
          </a:p>
        </p:txBody>
      </p:sp>
      <p:sp>
        <p:nvSpPr>
          <p:cNvPr id="23" name="object 23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44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dirty="0" spc="15"/>
              <a:t>Ministerio</a:t>
            </a:r>
            <a:r>
              <a:rPr dirty="0" spc="35"/>
              <a:t> de</a:t>
            </a:r>
            <a:r>
              <a:rPr dirty="0" spc="5"/>
              <a:t> </a:t>
            </a:r>
            <a:r>
              <a:rPr dirty="0" spc="25"/>
              <a:t>Tecnologías</a:t>
            </a:r>
            <a:r>
              <a:rPr dirty="0" spc="30"/>
              <a:t> </a:t>
            </a:r>
            <a:r>
              <a:rPr dirty="0" spc="35"/>
              <a:t>de</a:t>
            </a:r>
            <a:r>
              <a:rPr dirty="0" spc="5"/>
              <a:t> la</a:t>
            </a:r>
            <a:r>
              <a:rPr dirty="0" spc="-5"/>
              <a:t> </a:t>
            </a:r>
            <a:r>
              <a:rPr dirty="0" spc="30"/>
              <a:t>Información</a:t>
            </a:r>
            <a:r>
              <a:rPr dirty="0" spc="55"/>
              <a:t> </a:t>
            </a:r>
            <a:r>
              <a:rPr dirty="0" spc="20"/>
              <a:t>y</a:t>
            </a:r>
            <a:r>
              <a:rPr dirty="0" spc="5"/>
              <a:t> </a:t>
            </a:r>
            <a:r>
              <a:rPr dirty="0" spc="35"/>
              <a:t>las</a:t>
            </a:r>
            <a:r>
              <a:rPr dirty="0" spc="10"/>
              <a:t> </a:t>
            </a:r>
            <a:r>
              <a:rPr dirty="0" spc="45"/>
              <a:t>Comunicaciones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6788911" y="8146795"/>
            <a:ext cx="2935605" cy="93916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356870" marR="5080" indent="-344805">
              <a:lnSpc>
                <a:spcPct val="100000"/>
              </a:lnSpc>
              <a:spcBef>
                <a:spcPts val="90"/>
              </a:spcBef>
              <a:buClr>
                <a:srgbClr val="000000"/>
              </a:buClr>
              <a:buFont typeface="Arial MT"/>
              <a:buChar char="•"/>
              <a:tabLst>
                <a:tab pos="356870" algn="l"/>
                <a:tab pos="357505" algn="l"/>
              </a:tabLst>
            </a:pPr>
            <a:r>
              <a:rPr dirty="0" sz="2000" spc="-55" b="1">
                <a:solidFill>
                  <a:srgbClr val="404040"/>
                </a:solidFill>
                <a:latin typeface="Trebuchet MS"/>
                <a:cs typeface="Trebuchet MS"/>
              </a:rPr>
              <a:t>Eje.</a:t>
            </a:r>
            <a:r>
              <a:rPr dirty="0" sz="2000" spc="-75" b="1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65" b="1">
                <a:solidFill>
                  <a:srgbClr val="404040"/>
                </a:solidFill>
                <a:latin typeface="Trebuchet MS"/>
                <a:cs typeface="Trebuchet MS"/>
              </a:rPr>
              <a:t>OpenStreetMap, </a:t>
            </a:r>
            <a:r>
              <a:rPr dirty="0" sz="2000" spc="-590" b="1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70" b="1">
                <a:solidFill>
                  <a:srgbClr val="404040"/>
                </a:solidFill>
                <a:latin typeface="Trebuchet MS"/>
                <a:cs typeface="Trebuchet MS"/>
              </a:rPr>
              <a:t>Google</a:t>
            </a:r>
            <a:r>
              <a:rPr dirty="0" sz="2000" spc="-25" b="1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105" b="1">
                <a:solidFill>
                  <a:srgbClr val="404040"/>
                </a:solidFill>
                <a:latin typeface="Trebuchet MS"/>
                <a:cs typeface="Trebuchet MS"/>
              </a:rPr>
              <a:t>Maps,</a:t>
            </a:r>
            <a:endParaRPr sz="2000">
              <a:latin typeface="Trebuchet MS"/>
              <a:cs typeface="Trebuchet MS"/>
            </a:endParaRPr>
          </a:p>
          <a:p>
            <a:pPr marL="356870" indent="-344805">
              <a:lnSpc>
                <a:spcPct val="100000"/>
              </a:lnSpc>
              <a:buClr>
                <a:srgbClr val="000000"/>
              </a:buClr>
              <a:buFont typeface="Arial MT"/>
              <a:buChar char="•"/>
              <a:tabLst>
                <a:tab pos="356870" algn="l"/>
                <a:tab pos="357505" algn="l"/>
              </a:tabLst>
            </a:pPr>
            <a:r>
              <a:rPr dirty="0" sz="2000" spc="140" b="1">
                <a:solidFill>
                  <a:srgbClr val="404040"/>
                </a:solidFill>
                <a:latin typeface="Trebuchet MS"/>
                <a:cs typeface="Trebuchet MS"/>
              </a:rPr>
              <a:t>ESRI</a:t>
            </a:r>
            <a:r>
              <a:rPr dirty="0" sz="2000" spc="-75" b="1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130" b="1">
                <a:solidFill>
                  <a:srgbClr val="404040"/>
                </a:solidFill>
                <a:latin typeface="Trebuchet MS"/>
                <a:cs typeface="Trebuchet MS"/>
              </a:rPr>
              <a:t>maps</a:t>
            </a:r>
            <a:endParaRPr sz="2000">
              <a:latin typeface="Trebuchet MS"/>
              <a:cs typeface="Trebuchet MS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631685" y="6295135"/>
            <a:ext cx="6599555" cy="11233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6870" indent="-344805">
              <a:lnSpc>
                <a:spcPct val="100000"/>
              </a:lnSpc>
              <a:spcBef>
                <a:spcPts val="100"/>
              </a:spcBef>
              <a:buClr>
                <a:srgbClr val="000000"/>
              </a:buClr>
              <a:buFont typeface="Arial MT"/>
              <a:buChar char="•"/>
              <a:tabLst>
                <a:tab pos="356870" algn="l"/>
                <a:tab pos="357505" algn="l"/>
              </a:tabLst>
            </a:pPr>
            <a:r>
              <a:rPr dirty="0" sz="1800" spc="65" b="1">
                <a:solidFill>
                  <a:srgbClr val="404040"/>
                </a:solidFill>
                <a:latin typeface="Trebuchet MS"/>
                <a:cs typeface="Trebuchet MS"/>
              </a:rPr>
              <a:t>Artista</a:t>
            </a:r>
            <a:r>
              <a:rPr dirty="0" sz="1800" spc="-30" b="1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1800" spc="45" b="1">
                <a:solidFill>
                  <a:srgbClr val="404040"/>
                </a:solidFill>
                <a:latin typeface="Trebuchet MS"/>
                <a:cs typeface="Trebuchet MS"/>
              </a:rPr>
              <a:t>de</a:t>
            </a:r>
            <a:r>
              <a:rPr dirty="0" sz="1800" spc="-35" b="1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1800" spc="60" b="1">
                <a:solidFill>
                  <a:srgbClr val="404040"/>
                </a:solidFill>
                <a:latin typeface="Trebuchet MS"/>
                <a:cs typeface="Trebuchet MS"/>
              </a:rPr>
              <a:t>datos:</a:t>
            </a:r>
            <a:r>
              <a:rPr dirty="0" sz="1800" spc="-40" b="1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1800" spc="120">
                <a:solidFill>
                  <a:srgbClr val="404040"/>
                </a:solidFill>
                <a:latin typeface="Trebuchet MS"/>
                <a:cs typeface="Trebuchet MS"/>
              </a:rPr>
              <a:t>Nombre</a:t>
            </a:r>
            <a:r>
              <a:rPr dirty="0" sz="1800" spc="85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1800" spc="75">
                <a:solidFill>
                  <a:srgbClr val="404040"/>
                </a:solidFill>
                <a:latin typeface="Trebuchet MS"/>
                <a:cs typeface="Trebuchet MS"/>
              </a:rPr>
              <a:t>y</a:t>
            </a:r>
            <a:r>
              <a:rPr dirty="0" sz="1800" spc="8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1800" spc="60">
                <a:solidFill>
                  <a:srgbClr val="404040"/>
                </a:solidFill>
                <a:latin typeface="Trebuchet MS"/>
                <a:cs typeface="Trebuchet MS"/>
              </a:rPr>
              <a:t>apellido</a:t>
            </a:r>
            <a:endParaRPr sz="1800">
              <a:latin typeface="Trebuchet MS"/>
              <a:cs typeface="Trebuchet MS"/>
            </a:endParaRPr>
          </a:p>
          <a:p>
            <a:pPr marL="356870" indent="-344805">
              <a:lnSpc>
                <a:spcPct val="100000"/>
              </a:lnSpc>
              <a:buClr>
                <a:srgbClr val="000000"/>
              </a:buClr>
              <a:buFont typeface="Arial MT"/>
              <a:buChar char="•"/>
              <a:tabLst>
                <a:tab pos="356870" algn="l"/>
                <a:tab pos="357505" algn="l"/>
              </a:tabLst>
            </a:pPr>
            <a:r>
              <a:rPr dirty="0" sz="1800" spc="65" b="1">
                <a:solidFill>
                  <a:srgbClr val="404040"/>
                </a:solidFill>
                <a:latin typeface="Trebuchet MS"/>
                <a:cs typeface="Trebuchet MS"/>
              </a:rPr>
              <a:t>Estadístico:</a:t>
            </a:r>
            <a:r>
              <a:rPr dirty="0" sz="1800" spc="-50" b="1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1800" spc="120">
                <a:solidFill>
                  <a:srgbClr val="404040"/>
                </a:solidFill>
                <a:latin typeface="Trebuchet MS"/>
                <a:cs typeface="Trebuchet MS"/>
              </a:rPr>
              <a:t>Nombre</a:t>
            </a:r>
            <a:r>
              <a:rPr dirty="0" sz="1800" spc="85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1800" spc="75">
                <a:solidFill>
                  <a:srgbClr val="404040"/>
                </a:solidFill>
                <a:latin typeface="Trebuchet MS"/>
                <a:cs typeface="Trebuchet MS"/>
              </a:rPr>
              <a:t>y </a:t>
            </a:r>
            <a:r>
              <a:rPr dirty="0" sz="1800" spc="60">
                <a:solidFill>
                  <a:srgbClr val="404040"/>
                </a:solidFill>
                <a:latin typeface="Trebuchet MS"/>
                <a:cs typeface="Trebuchet MS"/>
              </a:rPr>
              <a:t>apellido</a:t>
            </a:r>
            <a:endParaRPr sz="1800">
              <a:latin typeface="Trebuchet MS"/>
              <a:cs typeface="Trebuchet MS"/>
            </a:endParaRPr>
          </a:p>
          <a:p>
            <a:pPr marL="356870" indent="-344805">
              <a:lnSpc>
                <a:spcPct val="100000"/>
              </a:lnSpc>
              <a:buClr>
                <a:srgbClr val="000000"/>
              </a:buClr>
              <a:buFont typeface="Arial MT"/>
              <a:buChar char="•"/>
              <a:tabLst>
                <a:tab pos="356870" algn="l"/>
                <a:tab pos="357505" algn="l"/>
              </a:tabLst>
            </a:pPr>
            <a:r>
              <a:rPr dirty="0" sz="1800" spc="60" b="1">
                <a:solidFill>
                  <a:srgbClr val="404040"/>
                </a:solidFill>
                <a:latin typeface="Trebuchet MS"/>
                <a:cs typeface="Trebuchet MS"/>
              </a:rPr>
              <a:t>Administrador</a:t>
            </a:r>
            <a:r>
              <a:rPr dirty="0" sz="1800" spc="-40" b="1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1800" spc="45" b="1">
                <a:solidFill>
                  <a:srgbClr val="404040"/>
                </a:solidFill>
                <a:latin typeface="Trebuchet MS"/>
                <a:cs typeface="Trebuchet MS"/>
              </a:rPr>
              <a:t>de</a:t>
            </a:r>
            <a:r>
              <a:rPr dirty="0" sz="1800" spc="-30" b="1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1800" spc="110" b="1">
                <a:solidFill>
                  <a:srgbClr val="404040"/>
                </a:solidFill>
                <a:latin typeface="Trebuchet MS"/>
                <a:cs typeface="Trebuchet MS"/>
              </a:rPr>
              <a:t>bases</a:t>
            </a:r>
            <a:r>
              <a:rPr dirty="0" sz="1800" spc="-35" b="1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1800" spc="45" b="1">
                <a:solidFill>
                  <a:srgbClr val="404040"/>
                </a:solidFill>
                <a:latin typeface="Trebuchet MS"/>
                <a:cs typeface="Trebuchet MS"/>
              </a:rPr>
              <a:t>de</a:t>
            </a:r>
            <a:r>
              <a:rPr dirty="0" sz="1800" spc="-30" b="1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1800" spc="60" b="1">
                <a:solidFill>
                  <a:srgbClr val="404040"/>
                </a:solidFill>
                <a:latin typeface="Trebuchet MS"/>
                <a:cs typeface="Trebuchet MS"/>
              </a:rPr>
              <a:t>datos:</a:t>
            </a:r>
            <a:r>
              <a:rPr dirty="0" sz="1800" spc="95" b="1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1800" spc="120">
                <a:solidFill>
                  <a:srgbClr val="404040"/>
                </a:solidFill>
                <a:latin typeface="Trebuchet MS"/>
                <a:cs typeface="Trebuchet MS"/>
              </a:rPr>
              <a:t>Nombre</a:t>
            </a:r>
            <a:r>
              <a:rPr dirty="0" sz="1800" spc="9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1800" spc="75">
                <a:solidFill>
                  <a:srgbClr val="404040"/>
                </a:solidFill>
                <a:latin typeface="Trebuchet MS"/>
                <a:cs typeface="Trebuchet MS"/>
              </a:rPr>
              <a:t>y</a:t>
            </a:r>
            <a:r>
              <a:rPr dirty="0" sz="1800" spc="65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1800" spc="60">
                <a:solidFill>
                  <a:srgbClr val="404040"/>
                </a:solidFill>
                <a:latin typeface="Trebuchet MS"/>
                <a:cs typeface="Trebuchet MS"/>
              </a:rPr>
              <a:t>apellido</a:t>
            </a:r>
            <a:endParaRPr sz="1800">
              <a:latin typeface="Trebuchet MS"/>
              <a:cs typeface="Trebuchet MS"/>
            </a:endParaRPr>
          </a:p>
          <a:p>
            <a:pPr marL="356870" indent="-344805">
              <a:lnSpc>
                <a:spcPct val="100000"/>
              </a:lnSpc>
              <a:buClr>
                <a:srgbClr val="000000"/>
              </a:buClr>
              <a:buFont typeface="Arial MT"/>
              <a:buChar char="•"/>
              <a:tabLst>
                <a:tab pos="356870" algn="l"/>
                <a:tab pos="357505" algn="l"/>
              </a:tabLst>
            </a:pPr>
            <a:r>
              <a:rPr dirty="0" sz="1800" spc="85" b="1">
                <a:solidFill>
                  <a:srgbClr val="404040"/>
                </a:solidFill>
                <a:latin typeface="Trebuchet MS"/>
                <a:cs typeface="Trebuchet MS"/>
              </a:rPr>
              <a:t>Rol</a:t>
            </a:r>
            <a:r>
              <a:rPr dirty="0" sz="1800" spc="-35" b="1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1800" spc="35" b="1">
                <a:solidFill>
                  <a:srgbClr val="404040"/>
                </a:solidFill>
                <a:latin typeface="Trebuchet MS"/>
                <a:cs typeface="Trebuchet MS"/>
              </a:rPr>
              <a:t>Adicional:</a:t>
            </a:r>
            <a:r>
              <a:rPr dirty="0" sz="1800" spc="-65" b="1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1800" spc="120">
                <a:solidFill>
                  <a:srgbClr val="404040"/>
                </a:solidFill>
                <a:latin typeface="Trebuchet MS"/>
                <a:cs typeface="Trebuchet MS"/>
              </a:rPr>
              <a:t>Nombre</a:t>
            </a:r>
            <a:r>
              <a:rPr dirty="0" sz="1800" spc="85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1800" spc="75">
                <a:solidFill>
                  <a:srgbClr val="404040"/>
                </a:solidFill>
                <a:latin typeface="Trebuchet MS"/>
                <a:cs typeface="Trebuchet MS"/>
              </a:rPr>
              <a:t>y</a:t>
            </a:r>
            <a:r>
              <a:rPr dirty="0" sz="1800" spc="8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1800" spc="35">
                <a:solidFill>
                  <a:srgbClr val="404040"/>
                </a:solidFill>
                <a:latin typeface="Trebuchet MS"/>
                <a:cs typeface="Trebuchet MS"/>
              </a:rPr>
              <a:t>apellido,</a:t>
            </a:r>
            <a:r>
              <a:rPr dirty="0" sz="1800" spc="95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1800" spc="65" b="1">
                <a:solidFill>
                  <a:srgbClr val="404040"/>
                </a:solidFill>
                <a:latin typeface="Trebuchet MS"/>
                <a:cs typeface="Trebuchet MS"/>
              </a:rPr>
              <a:t>mínimo</a:t>
            </a:r>
            <a:r>
              <a:rPr dirty="0" sz="1800" spc="-45" b="1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1800" spc="15" b="1">
                <a:solidFill>
                  <a:srgbClr val="404040"/>
                </a:solidFill>
                <a:latin typeface="Trebuchet MS"/>
                <a:cs typeface="Trebuchet MS"/>
              </a:rPr>
              <a:t>2</a:t>
            </a:r>
            <a:r>
              <a:rPr dirty="0" sz="1800" spc="-30" b="1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1800" spc="55" b="1">
                <a:solidFill>
                  <a:srgbClr val="404040"/>
                </a:solidFill>
                <a:latin typeface="Trebuchet MS"/>
                <a:cs typeface="Trebuchet MS"/>
              </a:rPr>
              <a:t>integrantes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1115547" y="8146795"/>
            <a:ext cx="2954655" cy="93916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356870" indent="-344805">
              <a:lnSpc>
                <a:spcPct val="100000"/>
              </a:lnSpc>
              <a:spcBef>
                <a:spcPts val="90"/>
              </a:spcBef>
              <a:buClr>
                <a:srgbClr val="000000"/>
              </a:buClr>
              <a:buFont typeface="Arial MT"/>
              <a:buChar char="•"/>
              <a:tabLst>
                <a:tab pos="356870" algn="l"/>
                <a:tab pos="357505" algn="l"/>
              </a:tabLst>
            </a:pPr>
            <a:r>
              <a:rPr dirty="0" sz="2000" spc="60" b="1">
                <a:solidFill>
                  <a:srgbClr val="404040"/>
                </a:solidFill>
                <a:latin typeface="Trebuchet MS"/>
                <a:cs typeface="Trebuchet MS"/>
              </a:rPr>
              <a:t>Rede</a:t>
            </a:r>
            <a:r>
              <a:rPr dirty="0" sz="2000" spc="-55" b="1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85" b="1">
                <a:solidFill>
                  <a:srgbClr val="404040"/>
                </a:solidFill>
                <a:latin typeface="Trebuchet MS"/>
                <a:cs typeface="Trebuchet MS"/>
              </a:rPr>
              <a:t>sociales</a:t>
            </a:r>
            <a:endParaRPr sz="2000">
              <a:latin typeface="Trebuchet MS"/>
              <a:cs typeface="Trebuchet MS"/>
            </a:endParaRPr>
          </a:p>
          <a:p>
            <a:pPr marL="356870" indent="-344805">
              <a:lnSpc>
                <a:spcPct val="100000"/>
              </a:lnSpc>
              <a:buClr>
                <a:srgbClr val="000000"/>
              </a:buClr>
              <a:buFont typeface="Arial MT"/>
              <a:buChar char="•"/>
              <a:tabLst>
                <a:tab pos="356870" algn="l"/>
                <a:tab pos="357505" algn="l"/>
              </a:tabLst>
            </a:pPr>
            <a:r>
              <a:rPr dirty="0" sz="2000" spc="80" b="1">
                <a:solidFill>
                  <a:srgbClr val="404040"/>
                </a:solidFill>
                <a:latin typeface="Trebuchet MS"/>
                <a:cs typeface="Trebuchet MS"/>
              </a:rPr>
              <a:t>Imágenes</a:t>
            </a:r>
            <a:r>
              <a:rPr dirty="0" sz="2000" spc="25" b="1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70" b="1">
                <a:solidFill>
                  <a:srgbClr val="404040"/>
                </a:solidFill>
                <a:latin typeface="Trebuchet MS"/>
                <a:cs typeface="Trebuchet MS"/>
              </a:rPr>
              <a:t>satelitales</a:t>
            </a:r>
            <a:endParaRPr sz="2000">
              <a:latin typeface="Trebuchet MS"/>
              <a:cs typeface="Trebuchet MS"/>
            </a:endParaRPr>
          </a:p>
          <a:p>
            <a:pPr marL="356870" indent="-344805">
              <a:lnSpc>
                <a:spcPct val="100000"/>
              </a:lnSpc>
              <a:buClr>
                <a:srgbClr val="000000"/>
              </a:buClr>
              <a:buFont typeface="Arial MT"/>
              <a:buChar char="•"/>
              <a:tabLst>
                <a:tab pos="356870" algn="l"/>
                <a:tab pos="357505" algn="l"/>
              </a:tabLst>
            </a:pPr>
            <a:r>
              <a:rPr dirty="0" sz="2000" spc="30" b="1">
                <a:solidFill>
                  <a:srgbClr val="404040"/>
                </a:solidFill>
                <a:latin typeface="Trebuchet MS"/>
                <a:cs typeface="Trebuchet MS"/>
              </a:rPr>
              <a:t>Etc.</a:t>
            </a:r>
            <a:endParaRPr sz="20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62711" y="292607"/>
            <a:ext cx="131445" cy="1061085"/>
          </a:xfrm>
          <a:custGeom>
            <a:avLst/>
            <a:gdLst/>
            <a:ahLst/>
            <a:cxnLst/>
            <a:rect l="l" t="t" r="r" b="b"/>
            <a:pathLst>
              <a:path w="131445" h="1061085">
                <a:moveTo>
                  <a:pt x="131063" y="0"/>
                </a:moveTo>
                <a:lnTo>
                  <a:pt x="0" y="0"/>
                </a:lnTo>
                <a:lnTo>
                  <a:pt x="0" y="1060703"/>
                </a:lnTo>
                <a:lnTo>
                  <a:pt x="131063" y="1060703"/>
                </a:lnTo>
                <a:lnTo>
                  <a:pt x="131063" y="0"/>
                </a:lnTo>
                <a:close/>
              </a:path>
            </a:pathLst>
          </a:custGeom>
          <a:solidFill>
            <a:srgbClr val="FF589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72516" y="241248"/>
            <a:ext cx="8542655" cy="1061085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ts val="4550"/>
              </a:lnSpc>
              <a:spcBef>
                <a:spcPts val="110"/>
              </a:spcBef>
            </a:pPr>
            <a:r>
              <a:rPr dirty="0" spc="170"/>
              <a:t>Estructura</a:t>
            </a:r>
            <a:r>
              <a:rPr dirty="0" spc="-140"/>
              <a:t> </a:t>
            </a:r>
            <a:r>
              <a:rPr dirty="0" spc="114"/>
              <a:t>de</a:t>
            </a:r>
            <a:r>
              <a:rPr dirty="0" spc="-75"/>
              <a:t> </a:t>
            </a:r>
            <a:r>
              <a:rPr dirty="0" spc="204"/>
              <a:t>desglose</a:t>
            </a:r>
            <a:r>
              <a:rPr dirty="0" spc="-114"/>
              <a:t> </a:t>
            </a:r>
            <a:r>
              <a:rPr dirty="0" spc="114"/>
              <a:t>de</a:t>
            </a:r>
            <a:r>
              <a:rPr dirty="0" spc="-105"/>
              <a:t> </a:t>
            </a:r>
            <a:r>
              <a:rPr dirty="0" spc="85"/>
              <a:t>trabajo</a:t>
            </a:r>
          </a:p>
          <a:p>
            <a:pPr marL="12700">
              <a:lnSpc>
                <a:spcPts val="3590"/>
              </a:lnSpc>
            </a:pPr>
            <a:r>
              <a:rPr dirty="0" sz="3200" spc="160" b="0">
                <a:solidFill>
                  <a:srgbClr val="639CF6"/>
                </a:solidFill>
                <a:latin typeface="Trebuchet MS"/>
                <a:cs typeface="Trebuchet MS"/>
              </a:rPr>
              <a:t>Entregables</a:t>
            </a:r>
            <a:r>
              <a:rPr dirty="0" sz="3200" spc="135" b="0">
                <a:solidFill>
                  <a:srgbClr val="639CF6"/>
                </a:solidFill>
                <a:latin typeface="Trebuchet MS"/>
                <a:cs typeface="Trebuchet MS"/>
              </a:rPr>
              <a:t> </a:t>
            </a:r>
            <a:r>
              <a:rPr dirty="0" sz="3200" spc="120" b="0">
                <a:solidFill>
                  <a:srgbClr val="639CF6"/>
                </a:solidFill>
                <a:latin typeface="Trebuchet MS"/>
                <a:cs typeface="Trebuchet MS"/>
              </a:rPr>
              <a:t>del</a:t>
            </a:r>
            <a:r>
              <a:rPr dirty="0" sz="3200" spc="130" b="0">
                <a:solidFill>
                  <a:srgbClr val="639CF6"/>
                </a:solidFill>
                <a:latin typeface="Trebuchet MS"/>
                <a:cs typeface="Trebuchet MS"/>
              </a:rPr>
              <a:t> </a:t>
            </a:r>
            <a:r>
              <a:rPr dirty="0" sz="3200" spc="155" b="0">
                <a:solidFill>
                  <a:srgbClr val="639CF6"/>
                </a:solidFill>
                <a:latin typeface="Trebuchet MS"/>
                <a:cs typeface="Trebuchet MS"/>
              </a:rPr>
              <a:t>proyecto</a:t>
            </a:r>
            <a:r>
              <a:rPr dirty="0" sz="3200" spc="135" b="0">
                <a:solidFill>
                  <a:srgbClr val="639CF6"/>
                </a:solidFill>
                <a:latin typeface="Trebuchet MS"/>
                <a:cs typeface="Trebuchet MS"/>
              </a:rPr>
              <a:t> </a:t>
            </a:r>
            <a:r>
              <a:rPr dirty="0" sz="3200" spc="55" b="0">
                <a:solidFill>
                  <a:srgbClr val="639CF6"/>
                </a:solidFill>
                <a:latin typeface="Trebuchet MS"/>
                <a:cs typeface="Trebuchet MS"/>
              </a:rPr>
              <a:t>piloto.</a:t>
            </a:r>
            <a:endParaRPr sz="3200">
              <a:latin typeface="Trebuchet MS"/>
              <a:cs typeface="Trebuchet MS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43599" y="1411223"/>
            <a:ext cx="7121610" cy="5205984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44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dirty="0" spc="15"/>
              <a:t>Ministerio</a:t>
            </a:r>
            <a:r>
              <a:rPr dirty="0" spc="35"/>
              <a:t> de</a:t>
            </a:r>
            <a:r>
              <a:rPr dirty="0" spc="5"/>
              <a:t> </a:t>
            </a:r>
            <a:r>
              <a:rPr dirty="0" spc="25"/>
              <a:t>Tecnologías</a:t>
            </a:r>
            <a:r>
              <a:rPr dirty="0" spc="30"/>
              <a:t> </a:t>
            </a:r>
            <a:r>
              <a:rPr dirty="0" spc="35"/>
              <a:t>de</a:t>
            </a:r>
            <a:r>
              <a:rPr dirty="0" spc="5"/>
              <a:t> la</a:t>
            </a:r>
            <a:r>
              <a:rPr dirty="0" spc="-5"/>
              <a:t> </a:t>
            </a:r>
            <a:r>
              <a:rPr dirty="0" spc="30"/>
              <a:t>Información</a:t>
            </a:r>
            <a:r>
              <a:rPr dirty="0" spc="55"/>
              <a:t> </a:t>
            </a:r>
            <a:r>
              <a:rPr dirty="0" spc="20"/>
              <a:t>y</a:t>
            </a:r>
            <a:r>
              <a:rPr dirty="0" spc="5"/>
              <a:t> </a:t>
            </a:r>
            <a:r>
              <a:rPr dirty="0" spc="35"/>
              <a:t>las</a:t>
            </a:r>
            <a:r>
              <a:rPr dirty="0" spc="10"/>
              <a:t> </a:t>
            </a:r>
            <a:r>
              <a:rPr dirty="0" spc="45"/>
              <a:t>Comunicaciones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72516" y="241248"/>
            <a:ext cx="5651500" cy="1061085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ts val="4550"/>
              </a:lnSpc>
              <a:spcBef>
                <a:spcPts val="110"/>
              </a:spcBef>
            </a:pPr>
            <a:r>
              <a:rPr dirty="0" spc="170"/>
              <a:t>Cronograma</a:t>
            </a:r>
            <a:r>
              <a:rPr dirty="0" spc="-145"/>
              <a:t> </a:t>
            </a:r>
            <a:r>
              <a:rPr dirty="0" spc="114"/>
              <a:t>de</a:t>
            </a:r>
            <a:r>
              <a:rPr dirty="0" spc="-70"/>
              <a:t> </a:t>
            </a:r>
            <a:r>
              <a:rPr dirty="0" spc="185"/>
              <a:t>Hitos</a:t>
            </a:r>
          </a:p>
          <a:p>
            <a:pPr marL="12700">
              <a:lnSpc>
                <a:spcPts val="3590"/>
              </a:lnSpc>
            </a:pPr>
            <a:r>
              <a:rPr dirty="0" sz="3200" spc="140" b="0">
                <a:solidFill>
                  <a:srgbClr val="639CF6"/>
                </a:solidFill>
                <a:latin typeface="Trebuchet MS"/>
                <a:cs typeface="Trebuchet MS"/>
              </a:rPr>
              <a:t>Actividades</a:t>
            </a:r>
            <a:r>
              <a:rPr dirty="0" sz="3200" spc="125" b="0">
                <a:solidFill>
                  <a:srgbClr val="639CF6"/>
                </a:solidFill>
                <a:latin typeface="Trebuchet MS"/>
                <a:cs typeface="Trebuchet MS"/>
              </a:rPr>
              <a:t> </a:t>
            </a:r>
            <a:r>
              <a:rPr dirty="0" sz="3200" spc="130" b="0">
                <a:solidFill>
                  <a:srgbClr val="639CF6"/>
                </a:solidFill>
                <a:latin typeface="Trebuchet MS"/>
                <a:cs typeface="Trebuchet MS"/>
              </a:rPr>
              <a:t>y</a:t>
            </a:r>
            <a:r>
              <a:rPr dirty="0" sz="3200" spc="110" b="0">
                <a:solidFill>
                  <a:srgbClr val="639CF6"/>
                </a:solidFill>
                <a:latin typeface="Trebuchet MS"/>
                <a:cs typeface="Trebuchet MS"/>
              </a:rPr>
              <a:t> </a:t>
            </a:r>
            <a:r>
              <a:rPr dirty="0" sz="3200" spc="175" b="0">
                <a:solidFill>
                  <a:srgbClr val="639CF6"/>
                </a:solidFill>
                <a:latin typeface="Trebuchet MS"/>
                <a:cs typeface="Trebuchet MS"/>
              </a:rPr>
              <a:t>Responsables.</a:t>
            </a:r>
            <a:endParaRPr sz="3200">
              <a:latin typeface="Trebuchet MS"/>
              <a:cs typeface="Trebuchet MS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44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dirty="0" spc="15"/>
              <a:t>Ministerio</a:t>
            </a:r>
            <a:r>
              <a:rPr dirty="0" spc="35"/>
              <a:t> de</a:t>
            </a:r>
            <a:r>
              <a:rPr dirty="0" spc="5"/>
              <a:t> </a:t>
            </a:r>
            <a:r>
              <a:rPr dirty="0" spc="25"/>
              <a:t>Tecnologías</a:t>
            </a:r>
            <a:r>
              <a:rPr dirty="0" spc="30"/>
              <a:t> </a:t>
            </a:r>
            <a:r>
              <a:rPr dirty="0" spc="35"/>
              <a:t>de</a:t>
            </a:r>
            <a:r>
              <a:rPr dirty="0" spc="5"/>
              <a:t> la</a:t>
            </a:r>
            <a:r>
              <a:rPr dirty="0" spc="-5"/>
              <a:t> </a:t>
            </a:r>
            <a:r>
              <a:rPr dirty="0" spc="30"/>
              <a:t>Información</a:t>
            </a:r>
            <a:r>
              <a:rPr dirty="0" spc="55"/>
              <a:t> </a:t>
            </a:r>
            <a:r>
              <a:rPr dirty="0" spc="20"/>
              <a:t>y</a:t>
            </a:r>
            <a:r>
              <a:rPr dirty="0" spc="5"/>
              <a:t> </a:t>
            </a:r>
            <a:r>
              <a:rPr dirty="0" spc="35"/>
              <a:t>las</a:t>
            </a:r>
            <a:r>
              <a:rPr dirty="0" spc="10"/>
              <a:t> </a:t>
            </a:r>
            <a:r>
              <a:rPr dirty="0" spc="45"/>
              <a:t>Comunicaciones</a:t>
            </a: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442912" y="2125725"/>
          <a:ext cx="14600555" cy="54806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37210"/>
                <a:gridCol w="3198494"/>
                <a:gridCol w="2442210"/>
                <a:gridCol w="494664"/>
                <a:gridCol w="528954"/>
                <a:gridCol w="528954"/>
                <a:gridCol w="534670"/>
                <a:gridCol w="494665"/>
                <a:gridCol w="529590"/>
                <a:gridCol w="529590"/>
                <a:gridCol w="534670"/>
                <a:gridCol w="574675"/>
                <a:gridCol w="476884"/>
                <a:gridCol w="528954"/>
                <a:gridCol w="534034"/>
                <a:gridCol w="494029"/>
                <a:gridCol w="548004"/>
                <a:gridCol w="528955"/>
                <a:gridCol w="534034"/>
              </a:tblGrid>
              <a:tr h="397128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dirty="0" sz="2000" spc="75" b="1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Id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B="0" marT="3302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dirty="0" sz="2000" spc="60" b="1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Actividad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B="0" marT="3302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dirty="0" sz="2000" spc="85" b="1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Responsable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B="0" marT="3302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321310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dirty="0" sz="2000" spc="65" b="1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Septiembre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B="0" marT="3302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4"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dirty="0" sz="2000" spc="50" b="1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Octubre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B="0" marT="3302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4">
                  <a:txBody>
                    <a:bodyPr/>
                    <a:lstStyle/>
                    <a:p>
                      <a:pPr marL="93345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dirty="0" sz="2000" spc="55" b="1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Noviembre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B="0" marT="3302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4">
                  <a:txBody>
                    <a:bodyPr/>
                    <a:lstStyle/>
                    <a:p>
                      <a:pPr marL="93345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dirty="0" sz="2000" spc="50" b="1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Diciembre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B="0" marT="3302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39725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1400" spc="20">
                          <a:latin typeface="Trebuchet MS"/>
                          <a:cs typeface="Trebuchet MS"/>
                        </a:rPr>
                        <a:t>S1</a:t>
                      </a:r>
                      <a:endParaRPr sz="1400">
                        <a:latin typeface="Trebuchet MS"/>
                        <a:cs typeface="Trebuchet MS"/>
                      </a:endParaRPr>
                    </a:p>
                  </a:txBody>
                  <a:tcPr marL="0" marR="0" marB="0" marT="3937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1400" spc="140">
                          <a:latin typeface="Trebuchet MS"/>
                          <a:cs typeface="Trebuchet MS"/>
                        </a:rPr>
                        <a:t>S2</a:t>
                      </a:r>
                      <a:endParaRPr sz="1400">
                        <a:latin typeface="Trebuchet MS"/>
                        <a:cs typeface="Trebuchet MS"/>
                      </a:endParaRPr>
                    </a:p>
                  </a:txBody>
                  <a:tcPr marL="0" marR="0" marB="0" marT="3937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1400" spc="140">
                          <a:latin typeface="Trebuchet MS"/>
                          <a:cs typeface="Trebuchet MS"/>
                        </a:rPr>
                        <a:t>S3</a:t>
                      </a:r>
                      <a:endParaRPr sz="1400">
                        <a:latin typeface="Trebuchet MS"/>
                        <a:cs typeface="Trebuchet MS"/>
                      </a:endParaRPr>
                    </a:p>
                  </a:txBody>
                  <a:tcPr marL="0" marR="0" marB="0" marT="3937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1400" spc="160">
                          <a:latin typeface="Trebuchet MS"/>
                          <a:cs typeface="Trebuchet MS"/>
                        </a:rPr>
                        <a:t>S4</a:t>
                      </a:r>
                      <a:endParaRPr sz="1400">
                        <a:latin typeface="Trebuchet MS"/>
                        <a:cs typeface="Trebuchet MS"/>
                      </a:endParaRPr>
                    </a:p>
                  </a:txBody>
                  <a:tcPr marL="0" marR="0" marB="0" marT="3937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1400" spc="20">
                          <a:latin typeface="Trebuchet MS"/>
                          <a:cs typeface="Trebuchet MS"/>
                        </a:rPr>
                        <a:t>S1</a:t>
                      </a:r>
                      <a:endParaRPr sz="1400">
                        <a:latin typeface="Trebuchet MS"/>
                        <a:cs typeface="Trebuchet MS"/>
                      </a:endParaRPr>
                    </a:p>
                  </a:txBody>
                  <a:tcPr marL="0" marR="0" marB="0" marT="3937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1400" spc="140">
                          <a:latin typeface="Trebuchet MS"/>
                          <a:cs typeface="Trebuchet MS"/>
                        </a:rPr>
                        <a:t>S2</a:t>
                      </a:r>
                      <a:endParaRPr sz="1400">
                        <a:latin typeface="Trebuchet MS"/>
                        <a:cs typeface="Trebuchet MS"/>
                      </a:endParaRPr>
                    </a:p>
                  </a:txBody>
                  <a:tcPr marL="0" marR="0" marB="0" marT="3937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1400" spc="140">
                          <a:latin typeface="Trebuchet MS"/>
                          <a:cs typeface="Trebuchet MS"/>
                        </a:rPr>
                        <a:t>S3</a:t>
                      </a:r>
                      <a:endParaRPr sz="1400">
                        <a:latin typeface="Trebuchet MS"/>
                        <a:cs typeface="Trebuchet MS"/>
                      </a:endParaRPr>
                    </a:p>
                  </a:txBody>
                  <a:tcPr marL="0" marR="0" marB="0" marT="3937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334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1400" spc="160">
                          <a:latin typeface="Trebuchet MS"/>
                          <a:cs typeface="Trebuchet MS"/>
                        </a:rPr>
                        <a:t>S4</a:t>
                      </a:r>
                      <a:endParaRPr sz="1400">
                        <a:latin typeface="Trebuchet MS"/>
                        <a:cs typeface="Trebuchet MS"/>
                      </a:endParaRPr>
                    </a:p>
                  </a:txBody>
                  <a:tcPr marL="0" marR="0" marB="0" marT="3937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334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1400" spc="20">
                          <a:latin typeface="Trebuchet MS"/>
                          <a:cs typeface="Trebuchet MS"/>
                        </a:rPr>
                        <a:t>S1</a:t>
                      </a:r>
                      <a:endParaRPr sz="1400">
                        <a:latin typeface="Trebuchet MS"/>
                        <a:cs typeface="Trebuchet MS"/>
                      </a:endParaRPr>
                    </a:p>
                  </a:txBody>
                  <a:tcPr marL="0" marR="0" marB="0" marT="3937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334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1400" spc="140">
                          <a:latin typeface="Trebuchet MS"/>
                          <a:cs typeface="Trebuchet MS"/>
                        </a:rPr>
                        <a:t>S2</a:t>
                      </a:r>
                      <a:endParaRPr sz="1400">
                        <a:latin typeface="Trebuchet MS"/>
                        <a:cs typeface="Trebuchet MS"/>
                      </a:endParaRPr>
                    </a:p>
                  </a:txBody>
                  <a:tcPr marL="0" marR="0" marB="0" marT="3937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334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1400" spc="140">
                          <a:latin typeface="Trebuchet MS"/>
                          <a:cs typeface="Trebuchet MS"/>
                        </a:rPr>
                        <a:t>S3</a:t>
                      </a:r>
                      <a:endParaRPr sz="1400">
                        <a:latin typeface="Trebuchet MS"/>
                        <a:cs typeface="Trebuchet MS"/>
                      </a:endParaRPr>
                    </a:p>
                  </a:txBody>
                  <a:tcPr marL="0" marR="0" marB="0" marT="3937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334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1400" spc="160">
                          <a:latin typeface="Trebuchet MS"/>
                          <a:cs typeface="Trebuchet MS"/>
                        </a:rPr>
                        <a:t>S4</a:t>
                      </a:r>
                      <a:endParaRPr sz="1400">
                        <a:latin typeface="Trebuchet MS"/>
                        <a:cs typeface="Trebuchet MS"/>
                      </a:endParaRPr>
                    </a:p>
                  </a:txBody>
                  <a:tcPr marL="0" marR="0" marB="0" marT="3937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334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1400" spc="20">
                          <a:latin typeface="Trebuchet MS"/>
                          <a:cs typeface="Trebuchet MS"/>
                        </a:rPr>
                        <a:t>S1</a:t>
                      </a:r>
                      <a:endParaRPr sz="1400">
                        <a:latin typeface="Trebuchet MS"/>
                        <a:cs typeface="Trebuchet MS"/>
                      </a:endParaRPr>
                    </a:p>
                  </a:txBody>
                  <a:tcPr marL="0" marR="0" marB="0" marT="3937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398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1400" spc="140">
                          <a:latin typeface="Trebuchet MS"/>
                          <a:cs typeface="Trebuchet MS"/>
                        </a:rPr>
                        <a:t>S2</a:t>
                      </a:r>
                      <a:endParaRPr sz="1400">
                        <a:latin typeface="Trebuchet MS"/>
                        <a:cs typeface="Trebuchet MS"/>
                      </a:endParaRPr>
                    </a:p>
                  </a:txBody>
                  <a:tcPr marL="0" marR="0" marB="0" marT="3937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398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1400" spc="140">
                          <a:latin typeface="Trebuchet MS"/>
                          <a:cs typeface="Trebuchet MS"/>
                        </a:rPr>
                        <a:t>S3</a:t>
                      </a:r>
                      <a:endParaRPr sz="1400">
                        <a:latin typeface="Trebuchet MS"/>
                        <a:cs typeface="Trebuchet MS"/>
                      </a:endParaRPr>
                    </a:p>
                  </a:txBody>
                  <a:tcPr marL="0" marR="0" marB="0" marT="3937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334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1400" spc="160">
                          <a:latin typeface="Trebuchet MS"/>
                          <a:cs typeface="Trebuchet MS"/>
                        </a:rPr>
                        <a:t>S4</a:t>
                      </a:r>
                      <a:endParaRPr sz="1400">
                        <a:latin typeface="Trebuchet MS"/>
                        <a:cs typeface="Trebuchet MS"/>
                      </a:endParaRPr>
                    </a:p>
                  </a:txBody>
                  <a:tcPr marL="0" marR="0" marB="0" marT="3937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</a:tr>
              <a:tr h="702817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dirty="0" sz="2000">
                          <a:latin typeface="Trebuchet MS"/>
                          <a:cs typeface="Trebuchet MS"/>
                        </a:rPr>
                        <a:t>1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B="0" marT="3365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dirty="0" sz="2000" spc="100">
                          <a:latin typeface="Trebuchet MS"/>
                          <a:cs typeface="Trebuchet MS"/>
                        </a:rPr>
                        <a:t>Establecer</a:t>
                      </a:r>
                      <a:r>
                        <a:rPr dirty="0" sz="2000" spc="105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dirty="0" sz="2000" spc="120">
                          <a:latin typeface="Trebuchet MS"/>
                          <a:cs typeface="Trebuchet MS"/>
                        </a:rPr>
                        <a:t>Fuentes</a:t>
                      </a:r>
                      <a:r>
                        <a:rPr dirty="0" sz="2000" spc="9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dirty="0" sz="2000" spc="95">
                          <a:latin typeface="Trebuchet MS"/>
                          <a:cs typeface="Trebuchet MS"/>
                        </a:rPr>
                        <a:t>de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dirty="0" sz="2000" spc="85">
                          <a:latin typeface="Trebuchet MS"/>
                          <a:cs typeface="Trebuchet MS"/>
                        </a:rPr>
                        <a:t>información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B="0" marT="3365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97345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1800" spc="120">
                          <a:latin typeface="Trebuchet MS"/>
                          <a:cs typeface="Trebuchet MS"/>
                        </a:rPr>
                        <a:t>Nombre </a:t>
                      </a:r>
                      <a:r>
                        <a:rPr dirty="0" sz="1800" spc="70">
                          <a:latin typeface="Trebuchet MS"/>
                          <a:cs typeface="Trebuchet MS"/>
                        </a:rPr>
                        <a:t>del </a:t>
                      </a:r>
                      <a:r>
                        <a:rPr dirty="0" sz="1800" spc="-53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dirty="0" sz="1800" spc="5">
                          <a:latin typeface="Trebuchet MS"/>
                          <a:cs typeface="Trebuchet MS"/>
                        </a:rPr>
                        <a:t>r</a:t>
                      </a:r>
                      <a:r>
                        <a:rPr dirty="0" sz="1800" spc="5">
                          <a:latin typeface="Trebuchet MS"/>
                          <a:cs typeface="Trebuchet MS"/>
                        </a:rPr>
                        <a:t>e</a:t>
                      </a:r>
                      <a:r>
                        <a:rPr dirty="0" sz="1800" spc="5">
                          <a:latin typeface="Trebuchet MS"/>
                          <a:cs typeface="Trebuchet MS"/>
                        </a:rPr>
                        <a:t>s</a:t>
                      </a:r>
                      <a:r>
                        <a:rPr dirty="0" sz="1800" spc="-10">
                          <a:latin typeface="Trebuchet MS"/>
                          <a:cs typeface="Trebuchet MS"/>
                        </a:rPr>
                        <a:t>p</a:t>
                      </a:r>
                      <a:r>
                        <a:rPr dirty="0" sz="1800" spc="5">
                          <a:latin typeface="Trebuchet MS"/>
                          <a:cs typeface="Trebuchet MS"/>
                        </a:rPr>
                        <a:t>o</a:t>
                      </a:r>
                      <a:r>
                        <a:rPr dirty="0" sz="1800" spc="-15">
                          <a:latin typeface="Trebuchet MS"/>
                          <a:cs typeface="Trebuchet MS"/>
                        </a:rPr>
                        <a:t>n</a:t>
                      </a:r>
                      <a:r>
                        <a:rPr dirty="0" sz="1800" spc="5">
                          <a:latin typeface="Trebuchet MS"/>
                          <a:cs typeface="Trebuchet MS"/>
                        </a:rPr>
                        <a:t>s</a:t>
                      </a:r>
                      <a:r>
                        <a:rPr dirty="0" sz="1800" spc="-15">
                          <a:latin typeface="Trebuchet MS"/>
                          <a:cs typeface="Trebuchet MS"/>
                        </a:rPr>
                        <a:t>a</a:t>
                      </a:r>
                      <a:r>
                        <a:rPr dirty="0" sz="1800" spc="-10">
                          <a:latin typeface="Trebuchet MS"/>
                          <a:cs typeface="Trebuchet MS"/>
                        </a:rPr>
                        <a:t>b</a:t>
                      </a:r>
                      <a:r>
                        <a:rPr dirty="0" sz="1800">
                          <a:latin typeface="Trebuchet MS"/>
                          <a:cs typeface="Trebuchet MS"/>
                        </a:rPr>
                        <a:t>le</a:t>
                      </a:r>
                      <a:endParaRPr sz="1800">
                        <a:latin typeface="Trebuchet MS"/>
                        <a:cs typeface="Trebuchet MS"/>
                      </a:endParaRPr>
                    </a:p>
                  </a:txBody>
                  <a:tcPr marL="0" marR="0" marB="0" marT="3429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</a:tr>
              <a:tr h="70269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dirty="0" sz="2000">
                          <a:latin typeface="Trebuchet MS"/>
                          <a:cs typeface="Trebuchet MS"/>
                        </a:rPr>
                        <a:t>2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B="0" marT="3365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dirty="0" sz="2000" spc="90">
                          <a:latin typeface="Trebuchet MS"/>
                          <a:cs typeface="Trebuchet MS"/>
                        </a:rPr>
                        <a:t>Exploración</a:t>
                      </a:r>
                      <a:r>
                        <a:rPr dirty="0" sz="2000" spc="100">
                          <a:latin typeface="Trebuchet MS"/>
                          <a:cs typeface="Trebuchet MS"/>
                        </a:rPr>
                        <a:t> de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dirty="0" sz="2000" spc="85">
                          <a:latin typeface="Trebuchet MS"/>
                          <a:cs typeface="Trebuchet MS"/>
                        </a:rPr>
                        <a:t>servicios</a:t>
                      </a:r>
                      <a:r>
                        <a:rPr dirty="0" sz="2000" spc="100">
                          <a:latin typeface="Trebuchet MS"/>
                          <a:cs typeface="Trebuchet MS"/>
                        </a:rPr>
                        <a:t> disponibles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B="0" marT="3365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1800" spc="120">
                          <a:latin typeface="Trebuchet MS"/>
                          <a:cs typeface="Trebuchet MS"/>
                        </a:rPr>
                        <a:t>Nombre</a:t>
                      </a:r>
                      <a:r>
                        <a:rPr dirty="0" sz="1800" spc="45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dirty="0" sz="1800" spc="70">
                          <a:latin typeface="Trebuchet MS"/>
                          <a:cs typeface="Trebuchet MS"/>
                        </a:rPr>
                        <a:t>del</a:t>
                      </a:r>
                      <a:endParaRPr sz="1800">
                        <a:latin typeface="Trebuchet MS"/>
                        <a:cs typeface="Trebuchet MS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800" spc="105">
                          <a:latin typeface="Trebuchet MS"/>
                          <a:cs typeface="Trebuchet MS"/>
                        </a:rPr>
                        <a:t>responsable</a:t>
                      </a:r>
                      <a:endParaRPr sz="1800">
                        <a:latin typeface="Trebuchet MS"/>
                        <a:cs typeface="Trebuchet MS"/>
                      </a:endParaRPr>
                    </a:p>
                  </a:txBody>
                  <a:tcPr marL="0" marR="0" marB="0" marT="3429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</a:tr>
              <a:tr h="64173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dirty="0" sz="2000">
                          <a:latin typeface="Trebuchet MS"/>
                          <a:cs typeface="Trebuchet MS"/>
                        </a:rPr>
                        <a:t>3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B="0" marT="3365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dirty="0" sz="2000" spc="95">
                          <a:latin typeface="Trebuchet MS"/>
                          <a:cs typeface="Trebuchet MS"/>
                        </a:rPr>
                        <a:t>Ingesta</a:t>
                      </a:r>
                      <a:r>
                        <a:rPr dirty="0" sz="2000" spc="65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dirty="0" sz="2000" spc="95">
                          <a:latin typeface="Trebuchet MS"/>
                          <a:cs typeface="Trebuchet MS"/>
                        </a:rPr>
                        <a:t>de</a:t>
                      </a:r>
                      <a:r>
                        <a:rPr dirty="0" sz="2000" spc="85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dirty="0" sz="2000" spc="125">
                          <a:latin typeface="Trebuchet MS"/>
                          <a:cs typeface="Trebuchet MS"/>
                        </a:rPr>
                        <a:t>datos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B="0" marT="3365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97345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dirty="0" sz="1800" spc="120">
                          <a:latin typeface="Trebuchet MS"/>
                          <a:cs typeface="Trebuchet MS"/>
                        </a:rPr>
                        <a:t>Nombre </a:t>
                      </a:r>
                      <a:r>
                        <a:rPr dirty="0" sz="1800" spc="70">
                          <a:latin typeface="Trebuchet MS"/>
                          <a:cs typeface="Trebuchet MS"/>
                        </a:rPr>
                        <a:t>del </a:t>
                      </a:r>
                      <a:r>
                        <a:rPr dirty="0" sz="1800" spc="-53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dirty="0" sz="1800" spc="5">
                          <a:latin typeface="Trebuchet MS"/>
                          <a:cs typeface="Trebuchet MS"/>
                        </a:rPr>
                        <a:t>r</a:t>
                      </a:r>
                      <a:r>
                        <a:rPr dirty="0" sz="1800" spc="5">
                          <a:latin typeface="Trebuchet MS"/>
                          <a:cs typeface="Trebuchet MS"/>
                        </a:rPr>
                        <a:t>e</a:t>
                      </a:r>
                      <a:r>
                        <a:rPr dirty="0" sz="1800" spc="5">
                          <a:latin typeface="Trebuchet MS"/>
                          <a:cs typeface="Trebuchet MS"/>
                        </a:rPr>
                        <a:t>s</a:t>
                      </a:r>
                      <a:r>
                        <a:rPr dirty="0" sz="1800" spc="-10">
                          <a:latin typeface="Trebuchet MS"/>
                          <a:cs typeface="Trebuchet MS"/>
                        </a:rPr>
                        <a:t>p</a:t>
                      </a:r>
                      <a:r>
                        <a:rPr dirty="0" sz="1800" spc="5">
                          <a:latin typeface="Trebuchet MS"/>
                          <a:cs typeface="Trebuchet MS"/>
                        </a:rPr>
                        <a:t>o</a:t>
                      </a:r>
                      <a:r>
                        <a:rPr dirty="0" sz="1800" spc="-15">
                          <a:latin typeface="Trebuchet MS"/>
                          <a:cs typeface="Trebuchet MS"/>
                        </a:rPr>
                        <a:t>n</a:t>
                      </a:r>
                      <a:r>
                        <a:rPr dirty="0" sz="1800" spc="5">
                          <a:latin typeface="Trebuchet MS"/>
                          <a:cs typeface="Trebuchet MS"/>
                        </a:rPr>
                        <a:t>s</a:t>
                      </a:r>
                      <a:r>
                        <a:rPr dirty="0" sz="1800" spc="-15">
                          <a:latin typeface="Trebuchet MS"/>
                          <a:cs typeface="Trebuchet MS"/>
                        </a:rPr>
                        <a:t>a</a:t>
                      </a:r>
                      <a:r>
                        <a:rPr dirty="0" sz="1800" spc="-10">
                          <a:latin typeface="Trebuchet MS"/>
                          <a:cs typeface="Trebuchet MS"/>
                        </a:rPr>
                        <a:t>b</a:t>
                      </a:r>
                      <a:r>
                        <a:rPr dirty="0" sz="1800">
                          <a:latin typeface="Trebuchet MS"/>
                          <a:cs typeface="Trebuchet MS"/>
                        </a:rPr>
                        <a:t>le</a:t>
                      </a:r>
                      <a:endParaRPr sz="1800">
                        <a:latin typeface="Trebuchet MS"/>
                        <a:cs typeface="Trebuchet MS"/>
                      </a:endParaRPr>
                    </a:p>
                  </a:txBody>
                  <a:tcPr marL="0" marR="0" marB="0" marT="3492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</a:tr>
              <a:tr h="641604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2000">
                          <a:latin typeface="Trebuchet MS"/>
                          <a:cs typeface="Trebuchet MS"/>
                        </a:rPr>
                        <a:t>4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B="0" marT="3429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2000" spc="100">
                          <a:latin typeface="Trebuchet MS"/>
                          <a:cs typeface="Trebuchet MS"/>
                        </a:rPr>
                        <a:t>Procesamiento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B="0" marT="3429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97345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dirty="0" sz="1800" spc="120">
                          <a:latin typeface="Trebuchet MS"/>
                          <a:cs typeface="Trebuchet MS"/>
                        </a:rPr>
                        <a:t>Nombre </a:t>
                      </a:r>
                      <a:r>
                        <a:rPr dirty="0" sz="1800" spc="70">
                          <a:latin typeface="Trebuchet MS"/>
                          <a:cs typeface="Trebuchet MS"/>
                        </a:rPr>
                        <a:t>del </a:t>
                      </a:r>
                      <a:r>
                        <a:rPr dirty="0" sz="1800" spc="-53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dirty="0" sz="1800" spc="5">
                          <a:latin typeface="Trebuchet MS"/>
                          <a:cs typeface="Trebuchet MS"/>
                        </a:rPr>
                        <a:t>r</a:t>
                      </a:r>
                      <a:r>
                        <a:rPr dirty="0" sz="1800" spc="5">
                          <a:latin typeface="Trebuchet MS"/>
                          <a:cs typeface="Trebuchet MS"/>
                        </a:rPr>
                        <a:t>e</a:t>
                      </a:r>
                      <a:r>
                        <a:rPr dirty="0" sz="1800" spc="5">
                          <a:latin typeface="Trebuchet MS"/>
                          <a:cs typeface="Trebuchet MS"/>
                        </a:rPr>
                        <a:t>s</a:t>
                      </a:r>
                      <a:r>
                        <a:rPr dirty="0" sz="1800" spc="-10">
                          <a:latin typeface="Trebuchet MS"/>
                          <a:cs typeface="Trebuchet MS"/>
                        </a:rPr>
                        <a:t>p</a:t>
                      </a:r>
                      <a:r>
                        <a:rPr dirty="0" sz="1800" spc="5">
                          <a:latin typeface="Trebuchet MS"/>
                          <a:cs typeface="Trebuchet MS"/>
                        </a:rPr>
                        <a:t>o</a:t>
                      </a:r>
                      <a:r>
                        <a:rPr dirty="0" sz="1800" spc="-15">
                          <a:latin typeface="Trebuchet MS"/>
                          <a:cs typeface="Trebuchet MS"/>
                        </a:rPr>
                        <a:t>n</a:t>
                      </a:r>
                      <a:r>
                        <a:rPr dirty="0" sz="1800" spc="5">
                          <a:latin typeface="Trebuchet MS"/>
                          <a:cs typeface="Trebuchet MS"/>
                        </a:rPr>
                        <a:t>s</a:t>
                      </a:r>
                      <a:r>
                        <a:rPr dirty="0" sz="1800" spc="-15">
                          <a:latin typeface="Trebuchet MS"/>
                          <a:cs typeface="Trebuchet MS"/>
                        </a:rPr>
                        <a:t>a</a:t>
                      </a:r>
                      <a:r>
                        <a:rPr dirty="0" sz="1800" spc="-10">
                          <a:latin typeface="Trebuchet MS"/>
                          <a:cs typeface="Trebuchet MS"/>
                        </a:rPr>
                        <a:t>b</a:t>
                      </a:r>
                      <a:r>
                        <a:rPr dirty="0" sz="1800">
                          <a:latin typeface="Trebuchet MS"/>
                          <a:cs typeface="Trebuchet MS"/>
                        </a:rPr>
                        <a:t>le</a:t>
                      </a:r>
                      <a:endParaRPr sz="1800">
                        <a:latin typeface="Trebuchet MS"/>
                        <a:cs typeface="Trebuchet MS"/>
                      </a:endParaRPr>
                    </a:p>
                  </a:txBody>
                  <a:tcPr marL="0" marR="0" marB="0" marT="3492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</a:tr>
              <a:tr h="64173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2000">
                          <a:latin typeface="Trebuchet MS"/>
                          <a:cs typeface="Trebuchet MS"/>
                        </a:rPr>
                        <a:t>5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B="0" marT="3429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2000" spc="114">
                          <a:latin typeface="Trebuchet MS"/>
                          <a:cs typeface="Trebuchet MS"/>
                        </a:rPr>
                        <a:t>Modelado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B="0" marT="3429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973455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dirty="0" sz="1800" spc="120">
                          <a:latin typeface="Trebuchet MS"/>
                          <a:cs typeface="Trebuchet MS"/>
                        </a:rPr>
                        <a:t>Nombre </a:t>
                      </a:r>
                      <a:r>
                        <a:rPr dirty="0" sz="1800" spc="70">
                          <a:latin typeface="Trebuchet MS"/>
                          <a:cs typeface="Trebuchet MS"/>
                        </a:rPr>
                        <a:t>del </a:t>
                      </a:r>
                      <a:r>
                        <a:rPr dirty="0" sz="1800" spc="-53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dirty="0" sz="1800" spc="5">
                          <a:latin typeface="Trebuchet MS"/>
                          <a:cs typeface="Trebuchet MS"/>
                        </a:rPr>
                        <a:t>r</a:t>
                      </a:r>
                      <a:r>
                        <a:rPr dirty="0" sz="1800" spc="5">
                          <a:latin typeface="Trebuchet MS"/>
                          <a:cs typeface="Trebuchet MS"/>
                        </a:rPr>
                        <a:t>e</a:t>
                      </a:r>
                      <a:r>
                        <a:rPr dirty="0" sz="1800" spc="5">
                          <a:latin typeface="Trebuchet MS"/>
                          <a:cs typeface="Trebuchet MS"/>
                        </a:rPr>
                        <a:t>s</a:t>
                      </a:r>
                      <a:r>
                        <a:rPr dirty="0" sz="1800" spc="-10">
                          <a:latin typeface="Trebuchet MS"/>
                          <a:cs typeface="Trebuchet MS"/>
                        </a:rPr>
                        <a:t>p</a:t>
                      </a:r>
                      <a:r>
                        <a:rPr dirty="0" sz="1800" spc="5">
                          <a:latin typeface="Trebuchet MS"/>
                          <a:cs typeface="Trebuchet MS"/>
                        </a:rPr>
                        <a:t>o</a:t>
                      </a:r>
                      <a:r>
                        <a:rPr dirty="0" sz="1800" spc="-15">
                          <a:latin typeface="Trebuchet MS"/>
                          <a:cs typeface="Trebuchet MS"/>
                        </a:rPr>
                        <a:t>n</a:t>
                      </a:r>
                      <a:r>
                        <a:rPr dirty="0" sz="1800" spc="5">
                          <a:latin typeface="Trebuchet MS"/>
                          <a:cs typeface="Trebuchet MS"/>
                        </a:rPr>
                        <a:t>s</a:t>
                      </a:r>
                      <a:r>
                        <a:rPr dirty="0" sz="1800" spc="-15">
                          <a:latin typeface="Trebuchet MS"/>
                          <a:cs typeface="Trebuchet MS"/>
                        </a:rPr>
                        <a:t>a</a:t>
                      </a:r>
                      <a:r>
                        <a:rPr dirty="0" sz="1800" spc="-10">
                          <a:latin typeface="Trebuchet MS"/>
                          <a:cs typeface="Trebuchet MS"/>
                        </a:rPr>
                        <a:t>b</a:t>
                      </a:r>
                      <a:r>
                        <a:rPr dirty="0" sz="1800">
                          <a:latin typeface="Trebuchet MS"/>
                          <a:cs typeface="Trebuchet MS"/>
                        </a:rPr>
                        <a:t>le</a:t>
                      </a:r>
                      <a:endParaRPr sz="1800">
                        <a:latin typeface="Trebuchet MS"/>
                        <a:cs typeface="Trebuchet MS"/>
                      </a:endParaRPr>
                    </a:p>
                  </a:txBody>
                  <a:tcPr marL="0" marR="0" marB="0" marT="3556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</a:tr>
              <a:tr h="641604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2000">
                          <a:latin typeface="Trebuchet MS"/>
                          <a:cs typeface="Trebuchet MS"/>
                        </a:rPr>
                        <a:t>6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B="0" marT="3429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2000" spc="75">
                          <a:latin typeface="Trebuchet MS"/>
                          <a:cs typeface="Trebuchet MS"/>
                        </a:rPr>
                        <a:t>Visualización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B="0" marT="3429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dirty="0" sz="1800" spc="120">
                          <a:latin typeface="Trebuchet MS"/>
                          <a:cs typeface="Trebuchet MS"/>
                        </a:rPr>
                        <a:t>Nombre</a:t>
                      </a:r>
                      <a:r>
                        <a:rPr dirty="0" sz="1800" spc="45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dirty="0" sz="1800" spc="70">
                          <a:latin typeface="Trebuchet MS"/>
                          <a:cs typeface="Trebuchet MS"/>
                        </a:rPr>
                        <a:t>del</a:t>
                      </a:r>
                      <a:endParaRPr sz="1800">
                        <a:latin typeface="Trebuchet MS"/>
                        <a:cs typeface="Trebuchet MS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dirty="0" sz="1800" spc="105">
                          <a:latin typeface="Trebuchet MS"/>
                          <a:cs typeface="Trebuchet MS"/>
                        </a:rPr>
                        <a:t>responsable</a:t>
                      </a:r>
                      <a:endParaRPr sz="1800">
                        <a:latin typeface="Trebuchet MS"/>
                        <a:cs typeface="Trebuchet MS"/>
                      </a:endParaRPr>
                    </a:p>
                  </a:txBody>
                  <a:tcPr marL="0" marR="0" marB="0" marT="3556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</a:tr>
              <a:tr h="701294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dirty="0" sz="2000">
                          <a:latin typeface="Trebuchet MS"/>
                          <a:cs typeface="Trebuchet MS"/>
                        </a:rPr>
                        <a:t>7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B="0" marT="3492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dirty="0" sz="2000" spc="80">
                          <a:latin typeface="Trebuchet MS"/>
                          <a:cs typeface="Trebuchet MS"/>
                        </a:rPr>
                        <a:t>Publicación</a:t>
                      </a:r>
                      <a:r>
                        <a:rPr dirty="0" sz="2000" spc="114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dirty="0" sz="2000" spc="100">
                          <a:latin typeface="Trebuchet MS"/>
                          <a:cs typeface="Trebuchet MS"/>
                        </a:rPr>
                        <a:t>de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dirty="0" sz="2000" spc="120">
                          <a:latin typeface="Trebuchet MS"/>
                          <a:cs typeface="Trebuchet MS"/>
                        </a:rPr>
                        <a:t>Resultados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B="0" marT="3492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dirty="0" sz="1800" spc="120">
                          <a:latin typeface="Trebuchet MS"/>
                          <a:cs typeface="Trebuchet MS"/>
                        </a:rPr>
                        <a:t>Nombre</a:t>
                      </a:r>
                      <a:r>
                        <a:rPr dirty="0" sz="1800" spc="45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dirty="0" sz="1800" spc="70">
                          <a:latin typeface="Trebuchet MS"/>
                          <a:cs typeface="Trebuchet MS"/>
                        </a:rPr>
                        <a:t>del</a:t>
                      </a:r>
                      <a:endParaRPr sz="1800">
                        <a:latin typeface="Trebuchet MS"/>
                        <a:cs typeface="Trebuchet MS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800" spc="105">
                          <a:latin typeface="Trebuchet MS"/>
                          <a:cs typeface="Trebuchet MS"/>
                        </a:rPr>
                        <a:t>responsable</a:t>
                      </a:r>
                      <a:endParaRPr sz="1800">
                        <a:latin typeface="Trebuchet MS"/>
                        <a:cs typeface="Trebuchet MS"/>
                      </a:endParaRPr>
                    </a:p>
                  </a:txBody>
                  <a:tcPr marL="0" marR="0" marB="0" marT="3556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00AF5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72516" y="241248"/>
            <a:ext cx="5326380" cy="1061085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ts val="4550"/>
              </a:lnSpc>
              <a:spcBef>
                <a:spcPts val="110"/>
              </a:spcBef>
            </a:pPr>
            <a:r>
              <a:rPr dirty="0" spc="170"/>
              <a:t>Cronograma</a:t>
            </a:r>
            <a:r>
              <a:rPr dirty="0" spc="-150"/>
              <a:t> </a:t>
            </a:r>
            <a:r>
              <a:rPr dirty="0" spc="114"/>
              <a:t>de</a:t>
            </a:r>
            <a:r>
              <a:rPr dirty="0" spc="-75"/>
              <a:t> </a:t>
            </a:r>
            <a:r>
              <a:rPr dirty="0" spc="185"/>
              <a:t>Hitos</a:t>
            </a:r>
          </a:p>
          <a:p>
            <a:pPr marL="12700">
              <a:lnSpc>
                <a:spcPts val="3590"/>
              </a:lnSpc>
            </a:pPr>
            <a:r>
              <a:rPr dirty="0" sz="3200" spc="160" b="0">
                <a:solidFill>
                  <a:srgbClr val="639CF6"/>
                </a:solidFill>
                <a:latin typeface="Trebuchet MS"/>
                <a:cs typeface="Trebuchet MS"/>
              </a:rPr>
              <a:t>Avance</a:t>
            </a:r>
            <a:r>
              <a:rPr dirty="0" sz="3200" spc="135" b="0">
                <a:solidFill>
                  <a:srgbClr val="639CF6"/>
                </a:solidFill>
                <a:latin typeface="Trebuchet MS"/>
                <a:cs typeface="Trebuchet MS"/>
              </a:rPr>
              <a:t> </a:t>
            </a:r>
            <a:r>
              <a:rPr dirty="0" sz="3200" spc="165" b="0">
                <a:solidFill>
                  <a:srgbClr val="639CF6"/>
                </a:solidFill>
                <a:latin typeface="Trebuchet MS"/>
                <a:cs typeface="Trebuchet MS"/>
              </a:rPr>
              <a:t>en</a:t>
            </a:r>
            <a:r>
              <a:rPr dirty="0" sz="3200" spc="105" b="0">
                <a:solidFill>
                  <a:srgbClr val="639CF6"/>
                </a:solidFill>
                <a:latin typeface="Trebuchet MS"/>
                <a:cs typeface="Trebuchet MS"/>
              </a:rPr>
              <a:t> </a:t>
            </a:r>
            <a:r>
              <a:rPr dirty="0" sz="3200" spc="70" b="0">
                <a:solidFill>
                  <a:srgbClr val="639CF6"/>
                </a:solidFill>
                <a:latin typeface="Trebuchet MS"/>
                <a:cs typeface="Trebuchet MS"/>
              </a:rPr>
              <a:t>el</a:t>
            </a:r>
            <a:r>
              <a:rPr dirty="0" sz="3200" spc="114" b="0">
                <a:solidFill>
                  <a:srgbClr val="639CF6"/>
                </a:solidFill>
                <a:latin typeface="Trebuchet MS"/>
                <a:cs typeface="Trebuchet MS"/>
              </a:rPr>
              <a:t> </a:t>
            </a:r>
            <a:r>
              <a:rPr dirty="0" sz="3200" spc="175" b="0">
                <a:solidFill>
                  <a:srgbClr val="639CF6"/>
                </a:solidFill>
                <a:latin typeface="Trebuchet MS"/>
                <a:cs typeface="Trebuchet MS"/>
              </a:rPr>
              <a:t>cronograma</a:t>
            </a:r>
            <a:endParaRPr sz="3200">
              <a:latin typeface="Trebuchet MS"/>
              <a:cs typeface="Trebuchet MS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44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dirty="0" spc="15"/>
              <a:t>Ministerio</a:t>
            </a:r>
            <a:r>
              <a:rPr dirty="0" spc="35"/>
              <a:t> de</a:t>
            </a:r>
            <a:r>
              <a:rPr dirty="0" spc="5"/>
              <a:t> </a:t>
            </a:r>
            <a:r>
              <a:rPr dirty="0" spc="25"/>
              <a:t>Tecnologías</a:t>
            </a:r>
            <a:r>
              <a:rPr dirty="0" spc="30"/>
              <a:t> </a:t>
            </a:r>
            <a:r>
              <a:rPr dirty="0" spc="35"/>
              <a:t>de</a:t>
            </a:r>
            <a:r>
              <a:rPr dirty="0" spc="5"/>
              <a:t> la</a:t>
            </a:r>
            <a:r>
              <a:rPr dirty="0" spc="-5"/>
              <a:t> </a:t>
            </a:r>
            <a:r>
              <a:rPr dirty="0" spc="30"/>
              <a:t>Información</a:t>
            </a:r>
            <a:r>
              <a:rPr dirty="0" spc="55"/>
              <a:t> </a:t>
            </a:r>
            <a:r>
              <a:rPr dirty="0" spc="20"/>
              <a:t>y</a:t>
            </a:r>
            <a:r>
              <a:rPr dirty="0" spc="5"/>
              <a:t> </a:t>
            </a:r>
            <a:r>
              <a:rPr dirty="0" spc="35"/>
              <a:t>las</a:t>
            </a:r>
            <a:r>
              <a:rPr dirty="0" spc="10"/>
              <a:t> </a:t>
            </a:r>
            <a:r>
              <a:rPr dirty="0" spc="45"/>
              <a:t>Comunicaciones</a:t>
            </a: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422275" y="3170300"/>
          <a:ext cx="14641830" cy="338010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82600"/>
                <a:gridCol w="4862830"/>
                <a:gridCol w="9276715"/>
              </a:tblGrid>
              <a:tr h="420878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dirty="0" sz="2000" spc="75" b="1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Id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B="0" marT="3365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dirty="0" sz="2000" spc="60" b="1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Actividad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B="0" marT="3365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dirty="0" sz="2000" spc="30" b="1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Octubre:</a:t>
                      </a:r>
                      <a:r>
                        <a:rPr dirty="0" sz="2000" b="1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dirty="0" sz="2000" spc="100" b="1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Semana</a:t>
                      </a:r>
                      <a:r>
                        <a:rPr dirty="0" sz="2000" spc="25" b="1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dirty="0" sz="2000" spc="50" b="1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del</a:t>
                      </a:r>
                      <a:r>
                        <a:rPr dirty="0" sz="2000" spc="-20" b="1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dirty="0" sz="2000" spc="-15" b="1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5</a:t>
                      </a:r>
                      <a:r>
                        <a:rPr dirty="0" sz="2000" spc="-50" b="1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dirty="0" sz="2000" spc="75" b="1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al</a:t>
                      </a:r>
                      <a:r>
                        <a:rPr dirty="0" sz="2000" spc="-30" b="1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 </a:t>
                      </a:r>
                      <a:r>
                        <a:rPr dirty="0" sz="2000" spc="50" b="1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9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B="0" marT="3365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</a:tr>
              <a:tr h="420877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dirty="0" sz="2000">
                          <a:latin typeface="Trebuchet MS"/>
                          <a:cs typeface="Trebuchet MS"/>
                        </a:rPr>
                        <a:t>1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B="0" marT="3365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dirty="0" sz="2000" spc="100">
                          <a:latin typeface="Trebuchet MS"/>
                          <a:cs typeface="Trebuchet MS"/>
                        </a:rPr>
                        <a:t>Establecer</a:t>
                      </a:r>
                      <a:r>
                        <a:rPr dirty="0" sz="2000" spc="145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dirty="0" sz="2000" spc="120">
                          <a:latin typeface="Trebuchet MS"/>
                          <a:cs typeface="Trebuchet MS"/>
                        </a:rPr>
                        <a:t>Fuentes </a:t>
                      </a:r>
                      <a:r>
                        <a:rPr dirty="0" sz="2000" spc="100">
                          <a:latin typeface="Trebuchet MS"/>
                          <a:cs typeface="Trebuchet MS"/>
                        </a:rPr>
                        <a:t>de</a:t>
                      </a:r>
                      <a:r>
                        <a:rPr dirty="0" sz="2000" spc="11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dirty="0" sz="2000" spc="85">
                          <a:latin typeface="Trebuchet MS"/>
                          <a:cs typeface="Trebuchet MS"/>
                        </a:rPr>
                        <a:t>información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B="0" marT="3365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381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dirty="0" sz="2000" spc="75">
                          <a:latin typeface="Trebuchet MS"/>
                          <a:cs typeface="Trebuchet MS"/>
                        </a:rPr>
                        <a:t>Finalizado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B="0" marT="3365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</a:tr>
              <a:tr h="420877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dirty="0" sz="2000">
                          <a:latin typeface="Trebuchet MS"/>
                          <a:cs typeface="Trebuchet MS"/>
                        </a:rPr>
                        <a:t>2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B="0" marT="3365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dirty="0" sz="2000" spc="90">
                          <a:latin typeface="Trebuchet MS"/>
                          <a:cs typeface="Trebuchet MS"/>
                        </a:rPr>
                        <a:t>Exploración</a:t>
                      </a:r>
                      <a:r>
                        <a:rPr dirty="0" sz="2000" spc="155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dirty="0" sz="2000" spc="100">
                          <a:latin typeface="Trebuchet MS"/>
                          <a:cs typeface="Trebuchet MS"/>
                        </a:rPr>
                        <a:t>de</a:t>
                      </a:r>
                      <a:r>
                        <a:rPr dirty="0" sz="2000" spc="11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dirty="0" sz="2000" spc="90">
                          <a:latin typeface="Trebuchet MS"/>
                          <a:cs typeface="Trebuchet MS"/>
                        </a:rPr>
                        <a:t>servicios</a:t>
                      </a:r>
                      <a:r>
                        <a:rPr dirty="0" sz="2000" spc="12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dirty="0" sz="2000" spc="100">
                          <a:latin typeface="Trebuchet MS"/>
                          <a:cs typeface="Trebuchet MS"/>
                        </a:rPr>
                        <a:t>disponibles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B="0" marT="3365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dirty="0" sz="2000" spc="165">
                          <a:latin typeface="Trebuchet MS"/>
                          <a:cs typeface="Trebuchet MS"/>
                        </a:rPr>
                        <a:t>En</a:t>
                      </a:r>
                      <a:r>
                        <a:rPr dirty="0" sz="2000" spc="65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dirty="0" sz="2000" spc="105">
                          <a:latin typeface="Trebuchet MS"/>
                          <a:cs typeface="Trebuchet MS"/>
                        </a:rPr>
                        <a:t>progreso</a:t>
                      </a:r>
                      <a:r>
                        <a:rPr dirty="0" sz="2000" spc="9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dirty="0" sz="2000" spc="155">
                          <a:latin typeface="Trebuchet MS"/>
                          <a:cs typeface="Trebuchet MS"/>
                        </a:rPr>
                        <a:t>(80%)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B="0" marT="3365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</a:tr>
              <a:tr h="420877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dirty="0" sz="2000">
                          <a:latin typeface="Trebuchet MS"/>
                          <a:cs typeface="Trebuchet MS"/>
                        </a:rPr>
                        <a:t>3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B="0" marT="3365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dirty="0" sz="2000" spc="100">
                          <a:latin typeface="Trebuchet MS"/>
                          <a:cs typeface="Trebuchet MS"/>
                        </a:rPr>
                        <a:t>Ingesta</a:t>
                      </a:r>
                      <a:r>
                        <a:rPr dirty="0" sz="2000" spc="65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dirty="0" sz="2000" spc="100">
                          <a:latin typeface="Trebuchet MS"/>
                          <a:cs typeface="Trebuchet MS"/>
                        </a:rPr>
                        <a:t>de</a:t>
                      </a:r>
                      <a:r>
                        <a:rPr dirty="0" sz="2000" spc="8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dirty="0" sz="2000" spc="125">
                          <a:latin typeface="Trebuchet MS"/>
                          <a:cs typeface="Trebuchet MS"/>
                        </a:rPr>
                        <a:t>datos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B="0" marT="3365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381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dirty="0" sz="2000" spc="170">
                          <a:latin typeface="Trebuchet MS"/>
                          <a:cs typeface="Trebuchet MS"/>
                        </a:rPr>
                        <a:t>En</a:t>
                      </a:r>
                      <a:r>
                        <a:rPr dirty="0" sz="2000" spc="5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dirty="0" sz="2000" spc="105">
                          <a:latin typeface="Trebuchet MS"/>
                          <a:cs typeface="Trebuchet MS"/>
                        </a:rPr>
                        <a:t>progreso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B="0" marT="3365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</a:tr>
              <a:tr h="420878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dirty="0" sz="2000">
                          <a:latin typeface="Trebuchet MS"/>
                          <a:cs typeface="Trebuchet MS"/>
                        </a:rPr>
                        <a:t>4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B="0" marT="3365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dirty="0" sz="2000" spc="105">
                          <a:latin typeface="Trebuchet MS"/>
                          <a:cs typeface="Trebuchet MS"/>
                        </a:rPr>
                        <a:t>Procesamiento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B="0" marT="3365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dirty="0" sz="2000" spc="85">
                          <a:latin typeface="Trebuchet MS"/>
                          <a:cs typeface="Trebuchet MS"/>
                        </a:rPr>
                        <a:t>Por</a:t>
                      </a:r>
                      <a:r>
                        <a:rPr dirty="0" sz="2000" spc="6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dirty="0" sz="2000" spc="40">
                          <a:latin typeface="Trebuchet MS"/>
                          <a:cs typeface="Trebuchet MS"/>
                        </a:rPr>
                        <a:t>realizar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B="0" marT="3365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</a:tr>
              <a:tr h="420877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2000">
                          <a:latin typeface="Trebuchet MS"/>
                          <a:cs typeface="Trebuchet MS"/>
                        </a:rPr>
                        <a:t>5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B="0" marT="3429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2000" spc="120">
                          <a:latin typeface="Trebuchet MS"/>
                          <a:cs typeface="Trebuchet MS"/>
                        </a:rPr>
                        <a:t>Modelado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B="0" marT="3429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2000" spc="85">
                          <a:latin typeface="Trebuchet MS"/>
                          <a:cs typeface="Trebuchet MS"/>
                        </a:rPr>
                        <a:t>Por</a:t>
                      </a:r>
                      <a:r>
                        <a:rPr dirty="0" sz="2000" spc="6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dirty="0" sz="2000" spc="40">
                          <a:latin typeface="Trebuchet MS"/>
                          <a:cs typeface="Trebuchet MS"/>
                        </a:rPr>
                        <a:t>realizar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B="0" marT="3429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</a:tr>
              <a:tr h="420877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2000">
                          <a:latin typeface="Trebuchet MS"/>
                          <a:cs typeface="Trebuchet MS"/>
                        </a:rPr>
                        <a:t>6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B="0" marT="3429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2000" spc="80">
                          <a:latin typeface="Trebuchet MS"/>
                          <a:cs typeface="Trebuchet MS"/>
                        </a:rPr>
                        <a:t>Visualización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B="0" marT="3429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2000" spc="85">
                          <a:latin typeface="Trebuchet MS"/>
                          <a:cs typeface="Trebuchet MS"/>
                        </a:rPr>
                        <a:t>Por</a:t>
                      </a:r>
                      <a:r>
                        <a:rPr dirty="0" sz="2000" spc="6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dirty="0" sz="2000" spc="40">
                          <a:latin typeface="Trebuchet MS"/>
                          <a:cs typeface="Trebuchet MS"/>
                        </a:rPr>
                        <a:t>realizar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B="0" marT="3429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</a:tr>
              <a:tr h="420877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2000">
                          <a:latin typeface="Trebuchet MS"/>
                          <a:cs typeface="Trebuchet MS"/>
                        </a:rPr>
                        <a:t>7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B="0" marT="3429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2000" spc="80">
                          <a:latin typeface="Trebuchet MS"/>
                          <a:cs typeface="Trebuchet MS"/>
                        </a:rPr>
                        <a:t>Publicación</a:t>
                      </a:r>
                      <a:r>
                        <a:rPr dirty="0" sz="2000" spc="16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dirty="0" sz="2000" spc="100">
                          <a:latin typeface="Trebuchet MS"/>
                          <a:cs typeface="Trebuchet MS"/>
                        </a:rPr>
                        <a:t>de</a:t>
                      </a:r>
                      <a:r>
                        <a:rPr dirty="0" sz="2000" spc="11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dirty="0" sz="2000" spc="120">
                          <a:latin typeface="Trebuchet MS"/>
                          <a:cs typeface="Trebuchet MS"/>
                        </a:rPr>
                        <a:t>Resultados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B="0" marT="3429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2000" spc="85">
                          <a:latin typeface="Trebuchet MS"/>
                          <a:cs typeface="Trebuchet MS"/>
                        </a:rPr>
                        <a:t>Por</a:t>
                      </a:r>
                      <a:r>
                        <a:rPr dirty="0" sz="2000" spc="6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dirty="0" sz="2000" spc="40">
                          <a:latin typeface="Trebuchet MS"/>
                          <a:cs typeface="Trebuchet MS"/>
                        </a:rPr>
                        <a:t>realizar</a:t>
                      </a:r>
                      <a:endParaRPr sz="2000">
                        <a:latin typeface="Trebuchet MS"/>
                        <a:cs typeface="Trebuchet MS"/>
                      </a:endParaRPr>
                    </a:p>
                  </a:txBody>
                  <a:tcPr marL="0" marR="0" marB="0" marT="3429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507593" y="1766061"/>
            <a:ext cx="14528800" cy="93916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algn="just" marL="12700" marR="5080">
              <a:lnSpc>
                <a:spcPct val="100000"/>
              </a:lnSpc>
              <a:spcBef>
                <a:spcPts val="90"/>
              </a:spcBef>
            </a:pPr>
            <a:r>
              <a:rPr dirty="0" sz="2000" spc="100">
                <a:solidFill>
                  <a:srgbClr val="404040"/>
                </a:solidFill>
                <a:latin typeface="Trebuchet MS"/>
                <a:cs typeface="Trebuchet MS"/>
              </a:rPr>
              <a:t>Puede </a:t>
            </a:r>
            <a:r>
              <a:rPr dirty="0" sz="2000" spc="114">
                <a:solidFill>
                  <a:srgbClr val="404040"/>
                </a:solidFill>
                <a:latin typeface="Trebuchet MS"/>
                <a:cs typeface="Trebuchet MS"/>
              </a:rPr>
              <a:t>que </a:t>
            </a:r>
            <a:r>
              <a:rPr dirty="0" sz="2000" spc="50">
                <a:solidFill>
                  <a:srgbClr val="404040"/>
                </a:solidFill>
                <a:latin typeface="Trebuchet MS"/>
                <a:cs typeface="Trebuchet MS"/>
              </a:rPr>
              <a:t>el</a:t>
            </a:r>
            <a:r>
              <a:rPr dirty="0" sz="2000" spc="55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95">
                <a:solidFill>
                  <a:srgbClr val="404040"/>
                </a:solidFill>
                <a:latin typeface="Trebuchet MS"/>
                <a:cs typeface="Trebuchet MS"/>
              </a:rPr>
              <a:t>proyecto </a:t>
            </a:r>
            <a:r>
              <a:rPr dirty="0" sz="2000" spc="85">
                <a:solidFill>
                  <a:srgbClr val="404040"/>
                </a:solidFill>
                <a:latin typeface="Trebuchet MS"/>
                <a:cs typeface="Trebuchet MS"/>
              </a:rPr>
              <a:t>tenga </a:t>
            </a:r>
            <a:r>
              <a:rPr dirty="0" sz="2000" spc="145">
                <a:solidFill>
                  <a:srgbClr val="404040"/>
                </a:solidFill>
                <a:latin typeface="Trebuchet MS"/>
                <a:cs typeface="Trebuchet MS"/>
              </a:rPr>
              <a:t>un </a:t>
            </a:r>
            <a:r>
              <a:rPr dirty="0" sz="2000" spc="50">
                <a:solidFill>
                  <a:srgbClr val="404040"/>
                </a:solidFill>
                <a:latin typeface="Trebuchet MS"/>
                <a:cs typeface="Trebuchet MS"/>
              </a:rPr>
              <a:t>avance,</a:t>
            </a:r>
            <a:r>
              <a:rPr dirty="0" sz="2000" spc="55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120">
                <a:solidFill>
                  <a:srgbClr val="404040"/>
                </a:solidFill>
                <a:latin typeface="Trebuchet MS"/>
                <a:cs typeface="Trebuchet MS"/>
              </a:rPr>
              <a:t>entonces </a:t>
            </a:r>
            <a:r>
              <a:rPr dirty="0" sz="2000" spc="155">
                <a:solidFill>
                  <a:srgbClr val="404040"/>
                </a:solidFill>
                <a:latin typeface="Trebuchet MS"/>
                <a:cs typeface="Trebuchet MS"/>
              </a:rPr>
              <a:t>se </a:t>
            </a:r>
            <a:r>
              <a:rPr dirty="0" sz="2000" spc="110">
                <a:solidFill>
                  <a:srgbClr val="404040"/>
                </a:solidFill>
                <a:latin typeface="Trebuchet MS"/>
                <a:cs typeface="Trebuchet MS"/>
              </a:rPr>
              <a:t>puede </a:t>
            </a:r>
            <a:r>
              <a:rPr dirty="0" sz="2000" spc="70">
                <a:solidFill>
                  <a:srgbClr val="404040"/>
                </a:solidFill>
                <a:latin typeface="Trebuchet MS"/>
                <a:cs typeface="Trebuchet MS"/>
              </a:rPr>
              <a:t>indicar</a:t>
            </a:r>
            <a:r>
              <a:rPr dirty="0" sz="2000" spc="75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95">
                <a:solidFill>
                  <a:srgbClr val="404040"/>
                </a:solidFill>
                <a:latin typeface="Trebuchet MS"/>
                <a:cs typeface="Trebuchet MS"/>
              </a:rPr>
              <a:t>acá </a:t>
            </a:r>
            <a:r>
              <a:rPr dirty="0" sz="2000" spc="114">
                <a:solidFill>
                  <a:srgbClr val="404040"/>
                </a:solidFill>
                <a:latin typeface="Trebuchet MS"/>
                <a:cs typeface="Trebuchet MS"/>
              </a:rPr>
              <a:t>una </a:t>
            </a:r>
            <a:r>
              <a:rPr dirty="0" sz="2000" spc="100">
                <a:solidFill>
                  <a:srgbClr val="404040"/>
                </a:solidFill>
                <a:latin typeface="Trebuchet MS"/>
                <a:cs typeface="Trebuchet MS"/>
              </a:rPr>
              <a:t>descripción </a:t>
            </a:r>
            <a:r>
              <a:rPr dirty="0" sz="2000" spc="55">
                <a:solidFill>
                  <a:srgbClr val="404040"/>
                </a:solidFill>
                <a:latin typeface="Trebuchet MS"/>
                <a:cs typeface="Trebuchet MS"/>
              </a:rPr>
              <a:t>cualitativa</a:t>
            </a:r>
            <a:r>
              <a:rPr dirty="0" sz="2000" spc="6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110">
                <a:solidFill>
                  <a:srgbClr val="404040"/>
                </a:solidFill>
                <a:latin typeface="Trebuchet MS"/>
                <a:cs typeface="Trebuchet MS"/>
              </a:rPr>
              <a:t>de </a:t>
            </a:r>
            <a:r>
              <a:rPr dirty="0" sz="2000" spc="105">
                <a:solidFill>
                  <a:srgbClr val="404040"/>
                </a:solidFill>
                <a:latin typeface="Trebuchet MS"/>
                <a:cs typeface="Trebuchet MS"/>
              </a:rPr>
              <a:t>las </a:t>
            </a:r>
            <a:r>
              <a:rPr dirty="0" sz="2000" spc="11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80">
                <a:solidFill>
                  <a:srgbClr val="404040"/>
                </a:solidFill>
                <a:latin typeface="Trebuchet MS"/>
                <a:cs typeface="Trebuchet MS"/>
              </a:rPr>
              <a:t>actividades </a:t>
            </a:r>
            <a:r>
              <a:rPr dirty="0" sz="2000" spc="135">
                <a:solidFill>
                  <a:srgbClr val="404040"/>
                </a:solidFill>
                <a:latin typeface="Trebuchet MS"/>
                <a:cs typeface="Trebuchet MS"/>
              </a:rPr>
              <a:t>o </a:t>
            </a:r>
            <a:r>
              <a:rPr dirty="0" sz="2000" spc="90">
                <a:solidFill>
                  <a:srgbClr val="404040"/>
                </a:solidFill>
                <a:latin typeface="Trebuchet MS"/>
                <a:cs typeface="Trebuchet MS"/>
              </a:rPr>
              <a:t>entregables </a:t>
            </a:r>
            <a:r>
              <a:rPr dirty="0" sz="2000" spc="80">
                <a:solidFill>
                  <a:srgbClr val="404040"/>
                </a:solidFill>
                <a:latin typeface="Trebuchet MS"/>
                <a:cs typeface="Trebuchet MS"/>
              </a:rPr>
              <a:t>desarrollados, </a:t>
            </a:r>
            <a:r>
              <a:rPr dirty="0" sz="2000" spc="90">
                <a:solidFill>
                  <a:srgbClr val="404040"/>
                </a:solidFill>
                <a:latin typeface="Trebuchet MS"/>
                <a:cs typeface="Trebuchet MS"/>
              </a:rPr>
              <a:t>así </a:t>
            </a:r>
            <a:r>
              <a:rPr dirty="0" sz="2000" spc="170">
                <a:solidFill>
                  <a:srgbClr val="404040"/>
                </a:solidFill>
                <a:latin typeface="Trebuchet MS"/>
                <a:cs typeface="Trebuchet MS"/>
              </a:rPr>
              <a:t>cómo </a:t>
            </a:r>
            <a:r>
              <a:rPr dirty="0" sz="2000" spc="145">
                <a:solidFill>
                  <a:srgbClr val="404040"/>
                </a:solidFill>
                <a:latin typeface="Trebuchet MS"/>
                <a:cs typeface="Trebuchet MS"/>
              </a:rPr>
              <a:t>un </a:t>
            </a:r>
            <a:r>
              <a:rPr dirty="0" sz="2000" spc="65">
                <a:solidFill>
                  <a:srgbClr val="404040"/>
                </a:solidFill>
                <a:latin typeface="Trebuchet MS"/>
                <a:cs typeface="Trebuchet MS"/>
              </a:rPr>
              <a:t>porcentaje </a:t>
            </a:r>
            <a:r>
              <a:rPr dirty="0" sz="2000" spc="100">
                <a:solidFill>
                  <a:srgbClr val="404040"/>
                </a:solidFill>
                <a:latin typeface="Trebuchet MS"/>
                <a:cs typeface="Trebuchet MS"/>
              </a:rPr>
              <a:t>de </a:t>
            </a:r>
            <a:r>
              <a:rPr dirty="0" sz="2000" spc="130">
                <a:solidFill>
                  <a:srgbClr val="404040"/>
                </a:solidFill>
                <a:latin typeface="Trebuchet MS"/>
                <a:cs typeface="Trebuchet MS"/>
              </a:rPr>
              <a:t>los </a:t>
            </a:r>
            <a:r>
              <a:rPr dirty="0" sz="2000" spc="120">
                <a:solidFill>
                  <a:srgbClr val="404040"/>
                </a:solidFill>
                <a:latin typeface="Trebuchet MS"/>
                <a:cs typeface="Trebuchet MS"/>
              </a:rPr>
              <a:t>mismos. Una </a:t>
            </a:r>
            <a:r>
              <a:rPr dirty="0" sz="2000" spc="80">
                <a:solidFill>
                  <a:srgbClr val="404040"/>
                </a:solidFill>
                <a:latin typeface="Trebuchet MS"/>
                <a:cs typeface="Trebuchet MS"/>
              </a:rPr>
              <a:t>vez </a:t>
            </a:r>
            <a:r>
              <a:rPr dirty="0" sz="2000" spc="105">
                <a:solidFill>
                  <a:srgbClr val="404040"/>
                </a:solidFill>
                <a:latin typeface="Trebuchet MS"/>
                <a:cs typeface="Trebuchet MS"/>
              </a:rPr>
              <a:t>aceptado </a:t>
            </a:r>
            <a:r>
              <a:rPr dirty="0" sz="2000" spc="35">
                <a:solidFill>
                  <a:srgbClr val="404040"/>
                </a:solidFill>
                <a:latin typeface="Trebuchet MS"/>
                <a:cs typeface="Trebuchet MS"/>
              </a:rPr>
              <a:t>el </a:t>
            </a:r>
            <a:r>
              <a:rPr dirty="0" sz="2000" spc="95">
                <a:solidFill>
                  <a:srgbClr val="404040"/>
                </a:solidFill>
                <a:latin typeface="Trebuchet MS"/>
                <a:cs typeface="Trebuchet MS"/>
              </a:rPr>
              <a:t>proyecto </a:t>
            </a:r>
            <a:r>
              <a:rPr dirty="0" sz="2000" spc="10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65">
                <a:solidFill>
                  <a:srgbClr val="404040"/>
                </a:solidFill>
                <a:latin typeface="Trebuchet MS"/>
                <a:cs typeface="Trebuchet MS"/>
              </a:rPr>
              <a:t>piloto</a:t>
            </a:r>
            <a:r>
              <a:rPr dirty="0" sz="2000" spc="135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95">
                <a:solidFill>
                  <a:srgbClr val="404040"/>
                </a:solidFill>
                <a:latin typeface="Trebuchet MS"/>
                <a:cs typeface="Trebuchet MS"/>
              </a:rPr>
              <a:t>de</a:t>
            </a:r>
            <a:r>
              <a:rPr dirty="0" sz="2000" spc="114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100">
                <a:solidFill>
                  <a:srgbClr val="404040"/>
                </a:solidFill>
                <a:latin typeface="Trebuchet MS"/>
                <a:cs typeface="Trebuchet MS"/>
              </a:rPr>
              <a:t>acuerdo</a:t>
            </a:r>
            <a:r>
              <a:rPr dirty="0" sz="2000" spc="125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130">
                <a:solidFill>
                  <a:srgbClr val="404040"/>
                </a:solidFill>
                <a:latin typeface="Trebuchet MS"/>
                <a:cs typeface="Trebuchet MS"/>
              </a:rPr>
              <a:t>con</a:t>
            </a:r>
            <a:r>
              <a:rPr dirty="0" sz="2000" spc="85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40">
                <a:solidFill>
                  <a:srgbClr val="404040"/>
                </a:solidFill>
                <a:latin typeface="Trebuchet MS"/>
                <a:cs typeface="Trebuchet MS"/>
              </a:rPr>
              <a:t>la</a:t>
            </a:r>
            <a:r>
              <a:rPr dirty="0" sz="2000" spc="125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75">
                <a:solidFill>
                  <a:srgbClr val="404040"/>
                </a:solidFill>
                <a:latin typeface="Trebuchet MS"/>
                <a:cs typeface="Trebuchet MS"/>
              </a:rPr>
              <a:t>disponibilidad</a:t>
            </a:r>
            <a:r>
              <a:rPr dirty="0" sz="2000" spc="21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95">
                <a:solidFill>
                  <a:srgbClr val="404040"/>
                </a:solidFill>
                <a:latin typeface="Trebuchet MS"/>
                <a:cs typeface="Trebuchet MS"/>
              </a:rPr>
              <a:t>de</a:t>
            </a:r>
            <a:r>
              <a:rPr dirty="0" sz="2000" spc="114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80">
                <a:solidFill>
                  <a:srgbClr val="404040"/>
                </a:solidFill>
                <a:latin typeface="Trebuchet MS"/>
                <a:cs typeface="Trebuchet MS"/>
              </a:rPr>
              <a:t>infraestructura</a:t>
            </a:r>
            <a:r>
              <a:rPr dirty="0" sz="2000" spc="125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100">
                <a:solidFill>
                  <a:srgbClr val="404040"/>
                </a:solidFill>
                <a:latin typeface="Trebuchet MS"/>
                <a:cs typeface="Trebuchet MS"/>
              </a:rPr>
              <a:t>este</a:t>
            </a:r>
            <a:r>
              <a:rPr dirty="0" sz="2000" spc="9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95">
                <a:solidFill>
                  <a:srgbClr val="404040"/>
                </a:solidFill>
                <a:latin typeface="Trebuchet MS"/>
                <a:cs typeface="Trebuchet MS"/>
              </a:rPr>
              <a:t>Slide</a:t>
            </a:r>
            <a:r>
              <a:rPr dirty="0" sz="2000" spc="160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155">
                <a:solidFill>
                  <a:srgbClr val="404040"/>
                </a:solidFill>
                <a:latin typeface="Trebuchet MS"/>
                <a:cs typeface="Trebuchet MS"/>
              </a:rPr>
              <a:t>se</a:t>
            </a:r>
            <a:r>
              <a:rPr dirty="0" sz="2000" spc="85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65">
                <a:solidFill>
                  <a:srgbClr val="404040"/>
                </a:solidFill>
                <a:latin typeface="Trebuchet MS"/>
                <a:cs typeface="Trebuchet MS"/>
              </a:rPr>
              <a:t>actualizará</a:t>
            </a:r>
            <a:r>
              <a:rPr dirty="0" sz="2000" spc="155">
                <a:solidFill>
                  <a:srgbClr val="404040"/>
                </a:solidFill>
                <a:latin typeface="Trebuchet MS"/>
                <a:cs typeface="Trebuchet MS"/>
              </a:rPr>
              <a:t> </a:t>
            </a:r>
            <a:r>
              <a:rPr dirty="0" sz="2000" spc="85">
                <a:solidFill>
                  <a:srgbClr val="404040"/>
                </a:solidFill>
                <a:latin typeface="Trebuchet MS"/>
                <a:cs typeface="Trebuchet MS"/>
              </a:rPr>
              <a:t>semanalmente.</a:t>
            </a:r>
            <a:endParaRPr sz="20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5481300" cy="9720580"/>
          </a:xfrm>
          <a:custGeom>
            <a:avLst/>
            <a:gdLst/>
            <a:ahLst/>
            <a:cxnLst/>
            <a:rect l="l" t="t" r="r" b="b"/>
            <a:pathLst>
              <a:path w="15481300" h="9720580">
                <a:moveTo>
                  <a:pt x="15480792" y="0"/>
                </a:moveTo>
                <a:lnTo>
                  <a:pt x="0" y="0"/>
                </a:lnTo>
                <a:lnTo>
                  <a:pt x="0" y="9720072"/>
                </a:lnTo>
                <a:lnTo>
                  <a:pt x="15480792" y="9720072"/>
                </a:lnTo>
                <a:lnTo>
                  <a:pt x="15480792" y="0"/>
                </a:lnTo>
                <a:close/>
              </a:path>
            </a:pathLst>
          </a:custGeom>
          <a:solidFill>
            <a:srgbClr val="3771F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594359"/>
            <a:ext cx="2103120" cy="502920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3052572" y="3982211"/>
            <a:ext cx="9378950" cy="1758950"/>
          </a:xfrm>
          <a:custGeom>
            <a:avLst/>
            <a:gdLst/>
            <a:ahLst/>
            <a:cxnLst/>
            <a:rect l="l" t="t" r="r" b="b"/>
            <a:pathLst>
              <a:path w="9378950" h="1758950">
                <a:moveTo>
                  <a:pt x="0" y="293115"/>
                </a:moveTo>
                <a:lnTo>
                  <a:pt x="3835" y="245560"/>
                </a:lnTo>
                <a:lnTo>
                  <a:pt x="14939" y="200452"/>
                </a:lnTo>
                <a:lnTo>
                  <a:pt x="32709" y="158394"/>
                </a:lnTo>
                <a:lnTo>
                  <a:pt x="56542" y="119987"/>
                </a:lnTo>
                <a:lnTo>
                  <a:pt x="85836" y="85836"/>
                </a:lnTo>
                <a:lnTo>
                  <a:pt x="119987" y="56542"/>
                </a:lnTo>
                <a:lnTo>
                  <a:pt x="158394" y="32709"/>
                </a:lnTo>
                <a:lnTo>
                  <a:pt x="200452" y="14939"/>
                </a:lnTo>
                <a:lnTo>
                  <a:pt x="245560" y="3835"/>
                </a:lnTo>
                <a:lnTo>
                  <a:pt x="293115" y="0"/>
                </a:lnTo>
                <a:lnTo>
                  <a:pt x="9085580" y="0"/>
                </a:lnTo>
                <a:lnTo>
                  <a:pt x="9133135" y="3835"/>
                </a:lnTo>
                <a:lnTo>
                  <a:pt x="9178243" y="14939"/>
                </a:lnTo>
                <a:lnTo>
                  <a:pt x="9220301" y="32709"/>
                </a:lnTo>
                <a:lnTo>
                  <a:pt x="9258708" y="56542"/>
                </a:lnTo>
                <a:lnTo>
                  <a:pt x="9292859" y="85836"/>
                </a:lnTo>
                <a:lnTo>
                  <a:pt x="9322153" y="119987"/>
                </a:lnTo>
                <a:lnTo>
                  <a:pt x="9345986" y="158394"/>
                </a:lnTo>
                <a:lnTo>
                  <a:pt x="9363756" y="200452"/>
                </a:lnTo>
                <a:lnTo>
                  <a:pt x="9374860" y="245560"/>
                </a:lnTo>
                <a:lnTo>
                  <a:pt x="9378696" y="293115"/>
                </a:lnTo>
                <a:lnTo>
                  <a:pt x="9378696" y="1465580"/>
                </a:lnTo>
                <a:lnTo>
                  <a:pt x="9374860" y="1513135"/>
                </a:lnTo>
                <a:lnTo>
                  <a:pt x="9363756" y="1558243"/>
                </a:lnTo>
                <a:lnTo>
                  <a:pt x="9345986" y="1600301"/>
                </a:lnTo>
                <a:lnTo>
                  <a:pt x="9322153" y="1638708"/>
                </a:lnTo>
                <a:lnTo>
                  <a:pt x="9292859" y="1672859"/>
                </a:lnTo>
                <a:lnTo>
                  <a:pt x="9258708" y="1702153"/>
                </a:lnTo>
                <a:lnTo>
                  <a:pt x="9220301" y="1725986"/>
                </a:lnTo>
                <a:lnTo>
                  <a:pt x="9178243" y="1743756"/>
                </a:lnTo>
                <a:lnTo>
                  <a:pt x="9133135" y="1754860"/>
                </a:lnTo>
                <a:lnTo>
                  <a:pt x="9085580" y="1758696"/>
                </a:lnTo>
                <a:lnTo>
                  <a:pt x="293115" y="1758696"/>
                </a:lnTo>
                <a:lnTo>
                  <a:pt x="245560" y="1754860"/>
                </a:lnTo>
                <a:lnTo>
                  <a:pt x="200452" y="1743756"/>
                </a:lnTo>
                <a:lnTo>
                  <a:pt x="158394" y="1725986"/>
                </a:lnTo>
                <a:lnTo>
                  <a:pt x="119987" y="1702153"/>
                </a:lnTo>
                <a:lnTo>
                  <a:pt x="85836" y="1672859"/>
                </a:lnTo>
                <a:lnTo>
                  <a:pt x="56542" y="1638708"/>
                </a:lnTo>
                <a:lnTo>
                  <a:pt x="32709" y="1600301"/>
                </a:lnTo>
                <a:lnTo>
                  <a:pt x="14939" y="1558243"/>
                </a:lnTo>
                <a:lnTo>
                  <a:pt x="3835" y="1513135"/>
                </a:lnTo>
                <a:lnTo>
                  <a:pt x="0" y="1465580"/>
                </a:lnTo>
                <a:lnTo>
                  <a:pt x="0" y="293115"/>
                </a:lnTo>
                <a:close/>
              </a:path>
            </a:pathLst>
          </a:custGeom>
          <a:ln w="57912">
            <a:solidFill>
              <a:srgbClr val="FFFFF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752850" y="4103954"/>
            <a:ext cx="2800350" cy="1368425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8800" spc="305">
                <a:solidFill>
                  <a:srgbClr val="FFFFFF"/>
                </a:solidFill>
              </a:rPr>
              <a:t>2020</a:t>
            </a:r>
            <a:endParaRPr sz="8800"/>
          </a:p>
        </p:txBody>
      </p:sp>
      <p:sp>
        <p:nvSpPr>
          <p:cNvPr id="6" name="object 6"/>
          <p:cNvSpPr txBox="1"/>
          <p:nvPr/>
        </p:nvSpPr>
        <p:spPr>
          <a:xfrm>
            <a:off x="6831583" y="4120717"/>
            <a:ext cx="5356225" cy="149098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600" spc="65">
                <a:solidFill>
                  <a:srgbClr val="FFFFFF"/>
                </a:solidFill>
                <a:latin typeface="Trebuchet MS"/>
                <a:cs typeface="Trebuchet MS"/>
              </a:rPr>
              <a:t>Ministerio</a:t>
            </a:r>
            <a:r>
              <a:rPr dirty="0" sz="1600" spc="2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dirty="0" sz="1600" spc="85">
                <a:solidFill>
                  <a:srgbClr val="FFFFFF"/>
                </a:solidFill>
                <a:latin typeface="Trebuchet MS"/>
                <a:cs typeface="Trebuchet MS"/>
              </a:rPr>
              <a:t>de</a:t>
            </a:r>
            <a:r>
              <a:rPr dirty="0" sz="1600" spc="65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dirty="0" sz="1600" spc="80">
                <a:solidFill>
                  <a:srgbClr val="FFFFFF"/>
                </a:solidFill>
                <a:latin typeface="Trebuchet MS"/>
                <a:cs typeface="Trebuchet MS"/>
              </a:rPr>
              <a:t>Tecnologías</a:t>
            </a:r>
            <a:r>
              <a:rPr dirty="0" sz="1600" spc="-15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dirty="0" sz="1600" spc="85">
                <a:solidFill>
                  <a:srgbClr val="FFFFFF"/>
                </a:solidFill>
                <a:latin typeface="Trebuchet MS"/>
                <a:cs typeface="Trebuchet MS"/>
              </a:rPr>
              <a:t>de</a:t>
            </a:r>
            <a:r>
              <a:rPr dirty="0" sz="1600" spc="65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dirty="0" sz="1600" spc="50">
                <a:solidFill>
                  <a:srgbClr val="FFFFFF"/>
                </a:solidFill>
                <a:latin typeface="Trebuchet MS"/>
                <a:cs typeface="Trebuchet MS"/>
              </a:rPr>
              <a:t>la</a:t>
            </a:r>
            <a:r>
              <a:rPr dirty="0" sz="1600" spc="45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dirty="0" sz="1600" spc="85">
                <a:solidFill>
                  <a:srgbClr val="FFFFFF"/>
                </a:solidFill>
                <a:latin typeface="Trebuchet MS"/>
                <a:cs typeface="Trebuchet MS"/>
              </a:rPr>
              <a:t>Información</a:t>
            </a:r>
            <a:r>
              <a:rPr dirty="0" sz="1600" spc="-15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dirty="0" sz="1600" spc="70">
                <a:solidFill>
                  <a:srgbClr val="FFFFFF"/>
                </a:solidFill>
                <a:latin typeface="Trebuchet MS"/>
                <a:cs typeface="Trebuchet MS"/>
              </a:rPr>
              <a:t>y </a:t>
            </a:r>
            <a:r>
              <a:rPr dirty="0" sz="1600" spc="95">
                <a:solidFill>
                  <a:srgbClr val="FFFFFF"/>
                </a:solidFill>
                <a:latin typeface="Trebuchet MS"/>
                <a:cs typeface="Trebuchet MS"/>
              </a:rPr>
              <a:t>las</a:t>
            </a:r>
            <a:endParaRPr sz="1600">
              <a:latin typeface="Trebuchet MS"/>
              <a:cs typeface="Trebuchet MS"/>
            </a:endParaRPr>
          </a:p>
          <a:p>
            <a:pPr marL="12700" marR="3322320">
              <a:lnSpc>
                <a:spcPct val="100000"/>
              </a:lnSpc>
            </a:pPr>
            <a:r>
              <a:rPr dirty="0" sz="1600" spc="100">
                <a:solidFill>
                  <a:srgbClr val="FFFFFF"/>
                </a:solidFill>
                <a:latin typeface="Trebuchet MS"/>
                <a:cs typeface="Trebuchet MS"/>
              </a:rPr>
              <a:t>Comunicaciones </a:t>
            </a:r>
            <a:r>
              <a:rPr dirty="0" sz="1600" spc="105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dirty="0" sz="1600">
                <a:solidFill>
                  <a:srgbClr val="FFFFFF"/>
                </a:solidFill>
                <a:latin typeface="Trebuchet MS"/>
                <a:cs typeface="Trebuchet MS"/>
              </a:rPr>
              <a:t>Tel:+57(1)</a:t>
            </a:r>
            <a:r>
              <a:rPr dirty="0" sz="1600" spc="15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dirty="0" sz="1600" spc="125">
                <a:solidFill>
                  <a:srgbClr val="FFFFFF"/>
                </a:solidFill>
                <a:latin typeface="Trebuchet MS"/>
                <a:cs typeface="Trebuchet MS"/>
              </a:rPr>
              <a:t>344</a:t>
            </a:r>
            <a:r>
              <a:rPr dirty="0" sz="1600" spc="3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dirty="0" sz="1600" spc="120">
                <a:solidFill>
                  <a:srgbClr val="FFFFFF"/>
                </a:solidFill>
                <a:latin typeface="Trebuchet MS"/>
                <a:cs typeface="Trebuchet MS"/>
              </a:rPr>
              <a:t>34</a:t>
            </a:r>
            <a:r>
              <a:rPr dirty="0" sz="1600" spc="5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dirty="0" sz="1600" spc="150">
                <a:solidFill>
                  <a:srgbClr val="FFFFFF"/>
                </a:solidFill>
                <a:latin typeface="Trebuchet MS"/>
                <a:cs typeface="Trebuchet MS"/>
              </a:rPr>
              <a:t>60</a:t>
            </a:r>
            <a:endParaRPr sz="16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</a:pPr>
            <a:r>
              <a:rPr dirty="0" sz="1600" spc="25">
                <a:solidFill>
                  <a:srgbClr val="FFFFFF"/>
                </a:solidFill>
                <a:latin typeface="Trebuchet MS"/>
                <a:cs typeface="Trebuchet MS"/>
              </a:rPr>
              <a:t>Edif.</a:t>
            </a:r>
            <a:r>
              <a:rPr dirty="0" sz="1600" spc="45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dirty="0" sz="1600" spc="70">
                <a:solidFill>
                  <a:srgbClr val="FFFFFF"/>
                </a:solidFill>
                <a:latin typeface="Trebuchet MS"/>
                <a:cs typeface="Trebuchet MS"/>
              </a:rPr>
              <a:t>Murillo</a:t>
            </a:r>
            <a:r>
              <a:rPr dirty="0" sz="1600" spc="3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dirty="0" sz="1600" spc="70">
                <a:solidFill>
                  <a:srgbClr val="FFFFFF"/>
                </a:solidFill>
                <a:latin typeface="Trebuchet MS"/>
                <a:cs typeface="Trebuchet MS"/>
              </a:rPr>
              <a:t>Toro </a:t>
            </a:r>
            <a:r>
              <a:rPr dirty="0" sz="1600" spc="20">
                <a:solidFill>
                  <a:srgbClr val="FFFFFF"/>
                </a:solidFill>
                <a:latin typeface="Trebuchet MS"/>
                <a:cs typeface="Trebuchet MS"/>
              </a:rPr>
              <a:t>Cra.</a:t>
            </a:r>
            <a:r>
              <a:rPr dirty="0" sz="1600" spc="5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dirty="0" sz="1600" spc="105">
                <a:solidFill>
                  <a:srgbClr val="FFFFFF"/>
                </a:solidFill>
                <a:latin typeface="Trebuchet MS"/>
                <a:cs typeface="Trebuchet MS"/>
              </a:rPr>
              <a:t>8a</a:t>
            </a:r>
            <a:r>
              <a:rPr dirty="0" sz="1600" spc="5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dirty="0" sz="1600" spc="55">
                <a:solidFill>
                  <a:srgbClr val="FFFFFF"/>
                </a:solidFill>
                <a:latin typeface="Trebuchet MS"/>
                <a:cs typeface="Trebuchet MS"/>
              </a:rPr>
              <a:t>entre</a:t>
            </a:r>
            <a:r>
              <a:rPr dirty="0" sz="1600" spc="45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dirty="0" sz="1600" spc="80">
                <a:solidFill>
                  <a:srgbClr val="FFFFFF"/>
                </a:solidFill>
                <a:latin typeface="Trebuchet MS"/>
                <a:cs typeface="Trebuchet MS"/>
              </a:rPr>
              <a:t>calles</a:t>
            </a:r>
            <a:r>
              <a:rPr dirty="0" sz="1600" spc="-5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dirty="0" sz="1600" spc="-50">
                <a:solidFill>
                  <a:srgbClr val="FFFFFF"/>
                </a:solidFill>
                <a:latin typeface="Trebuchet MS"/>
                <a:cs typeface="Trebuchet MS"/>
              </a:rPr>
              <a:t>12</a:t>
            </a:r>
            <a:r>
              <a:rPr dirty="0" sz="1600" spc="95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dirty="0" sz="1600" spc="70">
                <a:solidFill>
                  <a:srgbClr val="FFFFFF"/>
                </a:solidFill>
                <a:latin typeface="Trebuchet MS"/>
                <a:cs typeface="Trebuchet MS"/>
              </a:rPr>
              <a:t>y</a:t>
            </a:r>
            <a:r>
              <a:rPr dirty="0" sz="1600" spc="5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dirty="0" sz="1600" spc="-85">
                <a:solidFill>
                  <a:srgbClr val="FFFFFF"/>
                </a:solidFill>
                <a:latin typeface="Trebuchet MS"/>
                <a:cs typeface="Trebuchet MS"/>
              </a:rPr>
              <a:t>13,</a:t>
            </a:r>
            <a:r>
              <a:rPr dirty="0" sz="1600" spc="75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dirty="0" sz="1600" spc="55">
                <a:solidFill>
                  <a:srgbClr val="FFFFFF"/>
                </a:solidFill>
                <a:latin typeface="Trebuchet MS"/>
                <a:cs typeface="Trebuchet MS"/>
              </a:rPr>
              <a:t>Bogotá,</a:t>
            </a:r>
            <a:endParaRPr sz="16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</a:pPr>
            <a:r>
              <a:rPr dirty="0" sz="1600" spc="95">
                <a:solidFill>
                  <a:srgbClr val="FFFFFF"/>
                </a:solidFill>
                <a:latin typeface="Trebuchet MS"/>
                <a:cs typeface="Trebuchet MS"/>
              </a:rPr>
              <a:t>Colombia</a:t>
            </a:r>
            <a:r>
              <a:rPr dirty="0" sz="160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dirty="0" sz="1600" spc="229">
                <a:solidFill>
                  <a:srgbClr val="FFFFFF"/>
                </a:solidFill>
                <a:latin typeface="Trebuchet MS"/>
                <a:cs typeface="Trebuchet MS"/>
              </a:rPr>
              <a:t>-</a:t>
            </a:r>
            <a:r>
              <a:rPr dirty="0" sz="1600" spc="6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dirty="0" sz="1600" spc="90">
                <a:solidFill>
                  <a:srgbClr val="FFFFFF"/>
                </a:solidFill>
                <a:latin typeface="Trebuchet MS"/>
                <a:cs typeface="Trebuchet MS"/>
              </a:rPr>
              <a:t>Código</a:t>
            </a:r>
            <a:r>
              <a:rPr dirty="0" sz="1600" spc="2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dirty="0" sz="1600" spc="85">
                <a:solidFill>
                  <a:srgbClr val="FFFFFF"/>
                </a:solidFill>
                <a:latin typeface="Trebuchet MS"/>
                <a:cs typeface="Trebuchet MS"/>
              </a:rPr>
              <a:t>Postal</a:t>
            </a:r>
            <a:r>
              <a:rPr dirty="0" sz="1600" spc="3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dirty="0" sz="1600" spc="-150">
                <a:solidFill>
                  <a:srgbClr val="FFFFFF"/>
                </a:solidFill>
                <a:latin typeface="Trebuchet MS"/>
                <a:cs typeface="Trebuchet MS"/>
              </a:rPr>
              <a:t>111711</a:t>
            </a:r>
            <a:endParaRPr sz="16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1600" spc="55">
                <a:solidFill>
                  <a:srgbClr val="FFFFFF"/>
                </a:solidFill>
                <a:latin typeface="Trebuchet MS"/>
                <a:cs typeface="Trebuchet MS"/>
                <a:hlinkClick r:id="rId3"/>
              </a:rPr>
              <a:t>www.mintic.gov.co</a:t>
            </a:r>
            <a:endParaRPr sz="1600">
              <a:latin typeface="Trebuchet MS"/>
              <a:cs typeface="Trebuchet MS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6701028" y="4131563"/>
            <a:ext cx="0" cy="1460500"/>
          </a:xfrm>
          <a:custGeom>
            <a:avLst/>
            <a:gdLst/>
            <a:ahLst/>
            <a:cxnLst/>
            <a:rect l="l" t="t" r="r" b="b"/>
            <a:pathLst>
              <a:path w="0" h="1460500">
                <a:moveTo>
                  <a:pt x="0" y="0"/>
                </a:moveTo>
                <a:lnTo>
                  <a:pt x="0" y="1460500"/>
                </a:lnTo>
              </a:path>
            </a:pathLst>
          </a:custGeom>
          <a:ln w="27432">
            <a:solidFill>
              <a:srgbClr val="FFFFFF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810487" y="8369807"/>
            <a:ext cx="1670303" cy="1304544"/>
          </a:xfrm>
          <a:prstGeom prst="rect">
            <a:avLst/>
          </a:prstGeom>
        </p:spPr>
      </p:pic>
      <p:sp>
        <p:nvSpPr>
          <p:cNvPr id="9" name="object 9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44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dirty="0" spc="15"/>
              <a:t>Ministerio</a:t>
            </a:r>
            <a:r>
              <a:rPr dirty="0" spc="35"/>
              <a:t> de</a:t>
            </a:r>
            <a:r>
              <a:rPr dirty="0" spc="5"/>
              <a:t> </a:t>
            </a:r>
            <a:r>
              <a:rPr dirty="0" spc="25"/>
              <a:t>Tecnologías</a:t>
            </a:r>
            <a:r>
              <a:rPr dirty="0" spc="30"/>
              <a:t> </a:t>
            </a:r>
            <a:r>
              <a:rPr dirty="0" spc="35"/>
              <a:t>de</a:t>
            </a:r>
            <a:r>
              <a:rPr dirty="0" spc="5"/>
              <a:t> la</a:t>
            </a:r>
            <a:r>
              <a:rPr dirty="0" spc="-5"/>
              <a:t> </a:t>
            </a:r>
            <a:r>
              <a:rPr dirty="0" spc="30"/>
              <a:t>Información</a:t>
            </a:r>
            <a:r>
              <a:rPr dirty="0" spc="55"/>
              <a:t> </a:t>
            </a:r>
            <a:r>
              <a:rPr dirty="0" spc="20"/>
              <a:t>y</a:t>
            </a:r>
            <a:r>
              <a:rPr dirty="0" spc="5"/>
              <a:t> </a:t>
            </a:r>
            <a:r>
              <a:rPr dirty="0" spc="35"/>
              <a:t>las</a:t>
            </a:r>
            <a:r>
              <a:rPr dirty="0" spc="10"/>
              <a:t> </a:t>
            </a:r>
            <a:r>
              <a:rPr dirty="0" spc="45"/>
              <a:t>Comunicaciones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2021-10-16T16:08:00Z</dcterms:created>
  <dcterms:modified xsi:type="dcterms:W3CDTF">2021-10-16T16:08:00Z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2021-10-16T00:00:00Z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2021-10-16T00:00:00Z</vt:filetime>
  </property>
</Properties>
</file>