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8"/>
  </p:notesMasterIdLst>
  <p:sldIdLst>
    <p:sldId id="264" r:id="rId5"/>
    <p:sldId id="384" r:id="rId6"/>
    <p:sldId id="385" r:id="rId7"/>
    <p:sldId id="472" r:id="rId8"/>
    <p:sldId id="386" r:id="rId9"/>
    <p:sldId id="387" r:id="rId10"/>
    <p:sldId id="388" r:id="rId11"/>
    <p:sldId id="389" r:id="rId12"/>
    <p:sldId id="400" r:id="rId13"/>
    <p:sldId id="393" r:id="rId14"/>
    <p:sldId id="395" r:id="rId15"/>
    <p:sldId id="476" r:id="rId16"/>
    <p:sldId id="477" r:id="rId17"/>
    <p:sldId id="402" r:id="rId18"/>
    <p:sldId id="403" r:id="rId19"/>
    <p:sldId id="404" r:id="rId20"/>
    <p:sldId id="427" r:id="rId21"/>
    <p:sldId id="480" r:id="rId22"/>
    <p:sldId id="429" r:id="rId23"/>
    <p:sldId id="505" r:id="rId24"/>
    <p:sldId id="430" r:id="rId25"/>
    <p:sldId id="506" r:id="rId26"/>
    <p:sldId id="408" r:id="rId27"/>
    <p:sldId id="432" r:id="rId28"/>
    <p:sldId id="433" r:id="rId29"/>
    <p:sldId id="431" r:id="rId30"/>
    <p:sldId id="481" r:id="rId31"/>
    <p:sldId id="410" r:id="rId32"/>
    <p:sldId id="435" r:id="rId33"/>
    <p:sldId id="478" r:id="rId34"/>
    <p:sldId id="482" r:id="rId35"/>
    <p:sldId id="436" r:id="rId36"/>
    <p:sldId id="437" r:id="rId37"/>
    <p:sldId id="484" r:id="rId38"/>
    <p:sldId id="485" r:id="rId39"/>
    <p:sldId id="508" r:id="rId40"/>
    <p:sldId id="509" r:id="rId41"/>
    <p:sldId id="510" r:id="rId42"/>
    <p:sldId id="442" r:id="rId43"/>
    <p:sldId id="487" r:id="rId44"/>
    <p:sldId id="511" r:id="rId45"/>
    <p:sldId id="488" r:id="rId46"/>
    <p:sldId id="447" r:id="rId47"/>
    <p:sldId id="489" r:id="rId48"/>
    <p:sldId id="512" r:id="rId49"/>
    <p:sldId id="418" r:id="rId50"/>
    <p:sldId id="450" r:id="rId51"/>
    <p:sldId id="491" r:id="rId52"/>
    <p:sldId id="448" r:id="rId53"/>
    <p:sldId id="473" r:id="rId54"/>
    <p:sldId id="479" r:id="rId55"/>
    <p:sldId id="420" r:id="rId56"/>
    <p:sldId id="493" r:id="rId57"/>
    <p:sldId id="453" r:id="rId58"/>
    <p:sldId id="455" r:id="rId59"/>
    <p:sldId id="494" r:id="rId60"/>
    <p:sldId id="513" r:id="rId61"/>
    <p:sldId id="456" r:id="rId62"/>
    <p:sldId id="461" r:id="rId63"/>
    <p:sldId id="495" r:id="rId64"/>
    <p:sldId id="459" r:id="rId65"/>
    <p:sldId id="424" r:id="rId66"/>
    <p:sldId id="497" r:id="rId67"/>
    <p:sldId id="465" r:id="rId68"/>
    <p:sldId id="498" r:id="rId69"/>
    <p:sldId id="496" r:id="rId70"/>
    <p:sldId id="426" r:id="rId71"/>
    <p:sldId id="499" r:id="rId72"/>
    <p:sldId id="469" r:id="rId73"/>
    <p:sldId id="501" r:id="rId74"/>
    <p:sldId id="500" r:id="rId75"/>
    <p:sldId id="502" r:id="rId76"/>
    <p:sldId id="503" r:id="rId77"/>
  </p:sldIdLst>
  <p:sldSz cx="9144000" cy="6858000" type="letter"/>
  <p:notesSz cx="6797675" cy="9926638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395288" indent="-25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792163" indent="-523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187450" indent="-77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584325" indent="-104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2" userDrawn="1">
          <p15:clr>
            <a:srgbClr val="A4A3A4"/>
          </p15:clr>
        </p15:guide>
        <p15:guide id="2" pos="158">
          <p15:clr>
            <a:srgbClr val="A4A3A4"/>
          </p15:clr>
        </p15:guide>
        <p15:guide id="3" pos="4173" userDrawn="1">
          <p15:clr>
            <a:srgbClr val="A4A3A4"/>
          </p15:clr>
        </p15:guide>
        <p15:guide id="4" pos="4513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pos="3742" userDrawn="1">
          <p15:clr>
            <a:srgbClr val="A4A3A4"/>
          </p15:clr>
        </p15:guide>
        <p15:guide id="7" orient="horz" pos="436">
          <p15:clr>
            <a:srgbClr val="A4A3A4"/>
          </p15:clr>
        </p15:guide>
        <p15:guide id="9" pos="5579" userDrawn="1">
          <p15:clr>
            <a:srgbClr val="A4A3A4"/>
          </p15:clr>
        </p15:guide>
        <p15:guide id="10" orient="horz" pos="25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 M" initials="" lastIdx="2" clrIdx="0"/>
  <p:cmAuthor id="2" name="Sergio  M" initials="SM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33"/>
    <a:srgbClr val="F57E1B"/>
    <a:srgbClr val="7D4199"/>
    <a:srgbClr val="09BFFF"/>
    <a:srgbClr val="CC3300"/>
    <a:srgbClr val="0033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31" autoAdjust="0"/>
    <p:restoredTop sz="94280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-1626" y="-96"/>
      </p:cViewPr>
      <p:guideLst>
        <p:guide orient="horz" pos="1842"/>
        <p:guide orient="horz" pos="2205"/>
        <p:guide orient="horz" pos="436"/>
        <p:guide orient="horz" pos="2591"/>
        <p:guide pos="158"/>
        <p:guide pos="4173"/>
        <p:guide pos="4513"/>
        <p:guide pos="3742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3C261F-9935-41A3-B731-98DCC850550D}" type="datetimeFigureOut">
              <a:rPr lang="es-CO"/>
              <a:pPr>
                <a:defRPr/>
              </a:pPr>
              <a:t>11/04/2017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0CD0D6-DFC9-49F4-9AA0-204E7A6B074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99735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21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95288" algn="l" defTabSz="7921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92163" algn="l" defTabSz="7921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87450" algn="l" defTabSz="7921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84325" algn="l" defTabSz="7921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81121" algn="l" defTabSz="792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77345" algn="l" defTabSz="792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73568" algn="l" defTabSz="792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69793" algn="l" defTabSz="79244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CD0D6-DFC9-49F4-9AA0-204E7A6B0745}" type="slidenum">
              <a:rPr lang="es-CO" altLang="es-CO" smtClean="0"/>
              <a:pPr>
                <a:defRPr/>
              </a:pPr>
              <a:t>3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6644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CD0D6-DFC9-49F4-9AA0-204E7A6B0745}" type="slidenum">
              <a:rPr lang="es-CO" altLang="es-CO" smtClean="0"/>
              <a:pPr>
                <a:defRPr/>
              </a:pPr>
              <a:t>8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667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CD0D6-DFC9-49F4-9AA0-204E7A6B0745}" type="slidenum">
              <a:rPr lang="es-CO" altLang="es-CO" smtClean="0"/>
              <a:pPr>
                <a:defRPr/>
              </a:pPr>
              <a:t>34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9374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E31D-FF0D-49DF-B88B-6B2AB5F2FBF9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524A-9D6C-4EA5-9C34-D5CF9C8A0246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1637519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5886-6A95-4149-A313-142775E2407A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36D5-BEAB-4B1B-9C91-566D718C998C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0200724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1" cy="585152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00B7-23E5-43C1-B93D-E8C02B214AC6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007A-7957-40BD-B9FA-DBC071ABCEF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199816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E2B5-36B8-416E-B191-58725959CF38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2EB4-2433-429D-9206-1D313B6DCAD6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281323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962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24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886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48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81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73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73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97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E9D9-3C75-453B-8D87-42A9042E705C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C183-9B59-479E-BD02-BF65CD3B999C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9148483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4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4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8430-A1EF-475E-BF0D-853BDFBD7643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52C-9370-4707-A261-8E51D5355BC7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890801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6225" indent="0">
              <a:buNone/>
              <a:defRPr sz="1800" b="1"/>
            </a:lvl2pPr>
            <a:lvl3pPr marL="792449" indent="0">
              <a:buNone/>
              <a:defRPr sz="1600" b="1"/>
            </a:lvl3pPr>
            <a:lvl4pPr marL="1188672" indent="0">
              <a:buNone/>
              <a:defRPr sz="1300" b="1"/>
            </a:lvl4pPr>
            <a:lvl5pPr marL="1584897" indent="0">
              <a:buNone/>
              <a:defRPr sz="1300" b="1"/>
            </a:lvl5pPr>
            <a:lvl6pPr marL="1981121" indent="0">
              <a:buNone/>
              <a:defRPr sz="1300" b="1"/>
            </a:lvl6pPr>
            <a:lvl7pPr marL="2377345" indent="0">
              <a:buNone/>
              <a:defRPr sz="1300" b="1"/>
            </a:lvl7pPr>
            <a:lvl8pPr marL="2773568" indent="0">
              <a:buNone/>
              <a:defRPr sz="1300" b="1"/>
            </a:lvl8pPr>
            <a:lvl9pPr marL="3169793" indent="0">
              <a:buNone/>
              <a:defRPr sz="1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9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6225" indent="0">
              <a:buNone/>
              <a:defRPr sz="1800" b="1"/>
            </a:lvl2pPr>
            <a:lvl3pPr marL="792449" indent="0">
              <a:buNone/>
              <a:defRPr sz="1600" b="1"/>
            </a:lvl3pPr>
            <a:lvl4pPr marL="1188672" indent="0">
              <a:buNone/>
              <a:defRPr sz="1300" b="1"/>
            </a:lvl4pPr>
            <a:lvl5pPr marL="1584897" indent="0">
              <a:buNone/>
              <a:defRPr sz="1300" b="1"/>
            </a:lvl5pPr>
            <a:lvl6pPr marL="1981121" indent="0">
              <a:buNone/>
              <a:defRPr sz="1300" b="1"/>
            </a:lvl6pPr>
            <a:lvl7pPr marL="2377345" indent="0">
              <a:buNone/>
              <a:defRPr sz="1300" b="1"/>
            </a:lvl7pPr>
            <a:lvl8pPr marL="2773568" indent="0">
              <a:buNone/>
              <a:defRPr sz="1300" b="1"/>
            </a:lvl8pPr>
            <a:lvl9pPr marL="3169793" indent="0">
              <a:buNone/>
              <a:defRPr sz="1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543B-AADA-4E4B-9EC6-3BE6217C27D2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4DE5-777D-4185-A06C-ECA81F9E1FE9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2844233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F93C-E4D2-4FB4-8DE8-4F65490F611D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2EB3-5CDB-412E-9BC1-0F2E66CC2BFC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2712249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003C-B0D0-476E-B31F-E6925FA391D2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1774-A555-4CFD-B963-12E6A194BDCE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20650636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6225" indent="0">
              <a:buNone/>
              <a:defRPr sz="1100"/>
            </a:lvl2pPr>
            <a:lvl3pPr marL="792449" indent="0">
              <a:buNone/>
              <a:defRPr sz="900"/>
            </a:lvl3pPr>
            <a:lvl4pPr marL="1188672" indent="0">
              <a:buNone/>
              <a:defRPr sz="700"/>
            </a:lvl4pPr>
            <a:lvl5pPr marL="1584897" indent="0">
              <a:buNone/>
              <a:defRPr sz="700"/>
            </a:lvl5pPr>
            <a:lvl6pPr marL="1981121" indent="0">
              <a:buNone/>
              <a:defRPr sz="700"/>
            </a:lvl6pPr>
            <a:lvl7pPr marL="2377345" indent="0">
              <a:buNone/>
              <a:defRPr sz="700"/>
            </a:lvl7pPr>
            <a:lvl8pPr marL="2773568" indent="0">
              <a:buNone/>
              <a:defRPr sz="700"/>
            </a:lvl8pPr>
            <a:lvl9pPr marL="3169793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273E-C9BF-4655-8832-FC74B3BB45BF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41AA-F7C6-462F-8A4E-776B0BF584D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9740969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96225" indent="0">
              <a:buNone/>
              <a:defRPr sz="2500"/>
            </a:lvl2pPr>
            <a:lvl3pPr marL="792449" indent="0">
              <a:buNone/>
              <a:defRPr sz="2000"/>
            </a:lvl3pPr>
            <a:lvl4pPr marL="1188672" indent="0">
              <a:buNone/>
              <a:defRPr sz="1800"/>
            </a:lvl4pPr>
            <a:lvl5pPr marL="1584897" indent="0">
              <a:buNone/>
              <a:defRPr sz="1800"/>
            </a:lvl5pPr>
            <a:lvl6pPr marL="1981121" indent="0">
              <a:buNone/>
              <a:defRPr sz="1800"/>
            </a:lvl6pPr>
            <a:lvl7pPr marL="2377345" indent="0">
              <a:buNone/>
              <a:defRPr sz="1800"/>
            </a:lvl7pPr>
            <a:lvl8pPr marL="2773568" indent="0">
              <a:buNone/>
              <a:defRPr sz="1800"/>
            </a:lvl8pPr>
            <a:lvl9pPr marL="3169793" indent="0">
              <a:buNone/>
              <a:defRPr sz="18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96225" indent="0">
              <a:buNone/>
              <a:defRPr sz="1100"/>
            </a:lvl2pPr>
            <a:lvl3pPr marL="792449" indent="0">
              <a:buNone/>
              <a:defRPr sz="900"/>
            </a:lvl3pPr>
            <a:lvl4pPr marL="1188672" indent="0">
              <a:buNone/>
              <a:defRPr sz="700"/>
            </a:lvl4pPr>
            <a:lvl5pPr marL="1584897" indent="0">
              <a:buNone/>
              <a:defRPr sz="700"/>
            </a:lvl5pPr>
            <a:lvl6pPr marL="1981121" indent="0">
              <a:buNone/>
              <a:defRPr sz="700"/>
            </a:lvl6pPr>
            <a:lvl7pPr marL="2377345" indent="0">
              <a:buNone/>
              <a:defRPr sz="700"/>
            </a:lvl7pPr>
            <a:lvl8pPr marL="2773568" indent="0">
              <a:buNone/>
              <a:defRPr sz="700"/>
            </a:lvl8pPr>
            <a:lvl9pPr marL="3169793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8B7C-77D5-443E-AD0C-2DABCA85A2C4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C212-0A4E-43DA-ADC3-0EA313F09236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7031904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6" tIns="39622" rIns="79246" bIns="396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6" tIns="39622" rIns="79246" bIns="39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9246" tIns="39622" rIns="79246" bIns="3962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F414F8-E407-42A5-B74E-686EF8E3540D}" type="datetimeFigureOut">
              <a:rPr lang="es-CO" altLang="es-ES"/>
              <a:pPr>
                <a:defRPr/>
              </a:pPr>
              <a:t>11/04/2017</a:t>
            </a:fld>
            <a:endParaRPr lang="es-CO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9246" tIns="39622" rIns="79246" bIns="3962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9246" tIns="39622" rIns="79246" bIns="396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128E12-473F-4B24-BEF2-258995E216BC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MS PGothic" pitchFamily="34" charset="-128"/>
        </a:defRPr>
      </a:lvl5pPr>
      <a:lvl6pPr marL="396225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ＭＳ Ｐゴシック" charset="0"/>
        </a:defRPr>
      </a:lvl6pPr>
      <a:lvl7pPr marL="792449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ＭＳ Ｐゴシック" charset="0"/>
        </a:defRPr>
      </a:lvl7pPr>
      <a:lvl8pPr marL="1188672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ＭＳ Ｐゴシック" charset="0"/>
        </a:defRPr>
      </a:lvl8pPr>
      <a:lvl9pPr marL="1584897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42938" indent="-246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89013" indent="-1968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84300" indent="-1968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781175" indent="-1968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79233" indent="-198112" algn="l" defTabSz="792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456" indent="-198112" algn="l" defTabSz="792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681" indent="-198112" algn="l" defTabSz="792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67905" indent="-198112" algn="l" defTabSz="792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25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449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72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897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121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345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568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793" algn="l" defTabSz="7924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gif"/><Relationship Id="rId7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0" Type="http://schemas.openxmlformats.org/officeDocument/2006/relationships/hyperlink" Target="http://www.mintic.gov.co/portal/604/w3-propertyvalue-6192.html" TargetMode="Externa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slide" Target="slide14.xml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slide" Target="slide14.xml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gif"/><Relationship Id="rId7" Type="http://schemas.openxmlformats.org/officeDocument/2006/relationships/image" Target="../media/image2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gif"/><Relationship Id="rId7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5.xml"/><Relationship Id="rId4" Type="http://schemas.openxmlformats.org/officeDocument/2006/relationships/slide" Target="slide51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51.xml"/><Relationship Id="rId18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slide" Target="slide27.xml"/><Relationship Id="rId12" Type="http://schemas.openxmlformats.org/officeDocument/2006/relationships/slide" Target="slide30.xml"/><Relationship Id="rId17" Type="http://schemas.openxmlformats.org/officeDocument/2006/relationships/slide" Target="slide20.xml"/><Relationship Id="rId2" Type="http://schemas.openxmlformats.org/officeDocument/2006/relationships/image" Target="../media/image7.jpeg"/><Relationship Id="rId16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29.xml"/><Relationship Id="rId5" Type="http://schemas.openxmlformats.org/officeDocument/2006/relationships/slide" Target="slide8.xml"/><Relationship Id="rId15" Type="http://schemas.openxmlformats.org/officeDocument/2006/relationships/slide" Target="slide26.xml"/><Relationship Id="rId10" Type="http://schemas.openxmlformats.org/officeDocument/2006/relationships/slide" Target="slide2.xml"/><Relationship Id="rId4" Type="http://schemas.openxmlformats.org/officeDocument/2006/relationships/slide" Target="slide21.xml"/><Relationship Id="rId9" Type="http://schemas.openxmlformats.org/officeDocument/2006/relationships/slide" Target="slide14.xml"/><Relationship Id="rId1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image" Target="../media/image14.jpg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3.gif"/><Relationship Id="rId5" Type="http://schemas.openxmlformats.org/officeDocument/2006/relationships/slide" Target="slide2.xml"/><Relationship Id="rId10" Type="http://schemas.openxmlformats.org/officeDocument/2006/relationships/slide" Target="slide19.xml"/><Relationship Id="rId4" Type="http://schemas.openxmlformats.org/officeDocument/2006/relationships/slide" Target="slide14.xml"/><Relationship Id="rId9" Type="http://schemas.openxmlformats.org/officeDocument/2006/relationships/slide" Target="slide18.xml"/><Relationship Id="rId14" Type="http://schemas.openxmlformats.org/officeDocument/2006/relationships/slide" Target="slide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20.png"/><Relationship Id="rId14" Type="http://schemas.openxmlformats.org/officeDocument/2006/relationships/slide" Target="slide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26.png"/><Relationship Id="rId14" Type="http://schemas.openxmlformats.org/officeDocument/2006/relationships/slide" Target="slide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5.xml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5.xml"/><Relationship Id="rId7" Type="http://schemas.openxmlformats.org/officeDocument/2006/relationships/image" Target="../media/image19.jp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5.xml"/><Relationship Id="rId7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51.xml"/><Relationship Id="rId3" Type="http://schemas.openxmlformats.org/officeDocument/2006/relationships/slide" Target="slide5.xml"/><Relationship Id="rId7" Type="http://schemas.openxmlformats.org/officeDocument/2006/relationships/image" Target="../media/image23.jpg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51.xml"/><Relationship Id="rId3" Type="http://schemas.openxmlformats.org/officeDocument/2006/relationships/slide" Target="slide5.xml"/><Relationship Id="rId7" Type="http://schemas.openxmlformats.org/officeDocument/2006/relationships/image" Target="../media/image23.jpg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23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51.xml"/><Relationship Id="rId3" Type="http://schemas.openxmlformats.org/officeDocument/2006/relationships/slide" Target="slide5.xml"/><Relationship Id="rId7" Type="http://schemas.openxmlformats.org/officeDocument/2006/relationships/image" Target="../media/image23.jpg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23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5.xml"/><Relationship Id="rId7" Type="http://schemas.openxmlformats.org/officeDocument/2006/relationships/image" Target="../media/image29.jp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4.xml"/><Relationship Id="rId7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51.xml"/><Relationship Id="rId5" Type="http://schemas.openxmlformats.org/officeDocument/2006/relationships/slide" Target="slide14.xml"/><Relationship Id="rId10" Type="http://schemas.openxmlformats.org/officeDocument/2006/relationships/slide" Target="slide30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3.xml"/><Relationship Id="rId12" Type="http://schemas.openxmlformats.org/officeDocument/2006/relationships/slide" Target="slide2.xml"/><Relationship Id="rId17" Type="http://schemas.openxmlformats.org/officeDocument/2006/relationships/slide" Target="slide15.xml"/><Relationship Id="rId2" Type="http://schemas.openxmlformats.org/officeDocument/2006/relationships/image" Target="../media/image7.jpeg"/><Relationship Id="rId16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14.xml"/><Relationship Id="rId5" Type="http://schemas.openxmlformats.org/officeDocument/2006/relationships/slide" Target="slide42.xml"/><Relationship Id="rId15" Type="http://schemas.openxmlformats.org/officeDocument/2006/relationships/slide" Target="slide51.xml"/><Relationship Id="rId10" Type="http://schemas.openxmlformats.org/officeDocument/2006/relationships/slide" Target="slide5.xml"/><Relationship Id="rId4" Type="http://schemas.openxmlformats.org/officeDocument/2006/relationships/slide" Target="slide31.xml"/><Relationship Id="rId9" Type="http://schemas.openxmlformats.org/officeDocument/2006/relationships/slide" Target="slide46.xml"/><Relationship Id="rId1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51.xml"/><Relationship Id="rId3" Type="http://schemas.openxmlformats.org/officeDocument/2006/relationships/slide" Target="slide5.xml"/><Relationship Id="rId7" Type="http://schemas.openxmlformats.org/officeDocument/2006/relationships/image" Target="../media/image14.jpg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slide" Target="slide34.xml"/><Relationship Id="rId1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slide" Target="slide51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33.png"/><Relationship Id="rId1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34.png"/><Relationship Id="rId14" Type="http://schemas.openxmlformats.org/officeDocument/2006/relationships/slide" Target="slid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1.xml"/><Relationship Id="rId3" Type="http://schemas.openxmlformats.org/officeDocument/2006/relationships/image" Target="../media/image7.jpeg"/><Relationship Id="rId7" Type="http://schemas.openxmlformats.org/officeDocument/2006/relationships/slide" Target="slide4.xml"/><Relationship Id="rId12" Type="http://schemas.openxmlformats.org/officeDocument/2006/relationships/slide" Target="slide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3.gif"/><Relationship Id="rId5" Type="http://schemas.openxmlformats.org/officeDocument/2006/relationships/slide" Target="slide14.xml"/><Relationship Id="rId15" Type="http://schemas.openxmlformats.org/officeDocument/2006/relationships/slide" Target="slide51.xml"/><Relationship Id="rId10" Type="http://schemas.openxmlformats.org/officeDocument/2006/relationships/image" Target="../media/image35.png"/><Relationship Id="rId4" Type="http://schemas.openxmlformats.org/officeDocument/2006/relationships/slide" Target="slide5.xml"/><Relationship Id="rId9" Type="http://schemas.openxmlformats.org/officeDocument/2006/relationships/image" Target="../media/image14.jpg"/><Relationship Id="rId14" Type="http://schemas.openxmlformats.org/officeDocument/2006/relationships/slide" Target="slide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5.xml"/><Relationship Id="rId7" Type="http://schemas.openxmlformats.org/officeDocument/2006/relationships/image" Target="../media/image36.jp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5.xml"/><Relationship Id="rId7" Type="http://schemas.openxmlformats.org/officeDocument/2006/relationships/image" Target="../media/image17.jpg"/><Relationship Id="rId12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5.xml"/><Relationship Id="rId7" Type="http://schemas.openxmlformats.org/officeDocument/2006/relationships/image" Target="../media/image17.jpg"/><Relationship Id="rId12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6.xml"/><Relationship Id="rId4" Type="http://schemas.openxmlformats.org/officeDocument/2006/relationships/slide" Target="slide14.xml"/><Relationship Id="rId9" Type="http://schemas.openxmlformats.org/officeDocument/2006/relationships/slide" Target="slide3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5.xml"/><Relationship Id="rId7" Type="http://schemas.openxmlformats.org/officeDocument/2006/relationships/image" Target="../media/image17.jpg"/><Relationship Id="rId12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6.xml"/><Relationship Id="rId4" Type="http://schemas.openxmlformats.org/officeDocument/2006/relationships/slide" Target="slide14.xml"/><Relationship Id="rId9" Type="http://schemas.openxmlformats.org/officeDocument/2006/relationships/slide" Target="slide3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8.jp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38.png"/><Relationship Id="rId14" Type="http://schemas.openxmlformats.org/officeDocument/2006/relationships/slide" Target="slide5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5.xml"/><Relationship Id="rId7" Type="http://schemas.openxmlformats.org/officeDocument/2006/relationships/image" Target="../media/image28.jpg"/><Relationship Id="rId12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9.xml"/><Relationship Id="rId4" Type="http://schemas.openxmlformats.org/officeDocument/2006/relationships/slide" Target="slide14.xml"/><Relationship Id="rId9" Type="http://schemas.openxmlformats.org/officeDocument/2006/relationships/slide" Target="slide3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5.xml"/><Relationship Id="rId7" Type="http://schemas.openxmlformats.org/officeDocument/2006/relationships/image" Target="../media/image23.jp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9.jp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4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38.png"/><Relationship Id="rId14" Type="http://schemas.openxmlformats.org/officeDocument/2006/relationships/slide" Target="slide5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slide" Target="slide51.xml"/><Relationship Id="rId3" Type="http://schemas.openxmlformats.org/officeDocument/2006/relationships/slide" Target="slide5.xml"/><Relationship Id="rId7" Type="http://schemas.openxmlformats.org/officeDocument/2006/relationships/image" Target="../media/image29.jpg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43.xml"/><Relationship Id="rId5" Type="http://schemas.openxmlformats.org/officeDocument/2006/relationships/slide" Target="slide2.xml"/><Relationship Id="rId10" Type="http://schemas.openxmlformats.org/officeDocument/2006/relationships/image" Target="../media/image38.png"/><Relationship Id="rId4" Type="http://schemas.openxmlformats.org/officeDocument/2006/relationships/slide" Target="slide14.xml"/><Relationship Id="rId9" Type="http://schemas.openxmlformats.org/officeDocument/2006/relationships/slide" Target="slide3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39.jp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30.jpg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4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38.png"/><Relationship Id="rId14" Type="http://schemas.openxmlformats.org/officeDocument/2006/relationships/slide" Target="slide5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slide" Target="slide51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47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4.png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10" Type="http://schemas.openxmlformats.org/officeDocument/2006/relationships/slide" Target="slide51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8.xml"/><Relationship Id="rId18" Type="http://schemas.openxmlformats.org/officeDocument/2006/relationships/slide" Target="slide57.xml"/><Relationship Id="rId3" Type="http://schemas.openxmlformats.org/officeDocument/2006/relationships/slide" Target="slide5.xml"/><Relationship Id="rId7" Type="http://schemas.openxmlformats.org/officeDocument/2006/relationships/slide" Target="slide52.xml"/><Relationship Id="rId12" Type="http://schemas.openxmlformats.org/officeDocument/2006/relationships/slide" Target="slide69.xml"/><Relationship Id="rId17" Type="http://schemas.openxmlformats.org/officeDocument/2006/relationships/slide" Target="slide51.xml"/><Relationship Id="rId2" Type="http://schemas.openxmlformats.org/officeDocument/2006/relationships/image" Target="../media/image7.jpeg"/><Relationship Id="rId16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11" Type="http://schemas.openxmlformats.org/officeDocument/2006/relationships/slide" Target="slide64.xml"/><Relationship Id="rId5" Type="http://schemas.openxmlformats.org/officeDocument/2006/relationships/slide" Target="slide2.xml"/><Relationship Id="rId15" Type="http://schemas.openxmlformats.org/officeDocument/2006/relationships/slide" Target="slide73.xml"/><Relationship Id="rId10" Type="http://schemas.openxmlformats.org/officeDocument/2006/relationships/slide" Target="slide59.xml"/><Relationship Id="rId19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slide" Target="slide63.xml"/><Relationship Id="rId14" Type="http://schemas.openxmlformats.org/officeDocument/2006/relationships/slide" Target="slide7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image" Target="../media/image14.jpg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slide" Target="slide55.xml"/><Relationship Id="rId1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0.png"/><Relationship Id="rId1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5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3.gif"/><Relationship Id="rId5" Type="http://schemas.openxmlformats.org/officeDocument/2006/relationships/slide" Target="slide2.xml"/><Relationship Id="rId10" Type="http://schemas.openxmlformats.org/officeDocument/2006/relationships/image" Target="../media/image41.png"/><Relationship Id="rId4" Type="http://schemas.openxmlformats.org/officeDocument/2006/relationships/slide" Target="slide14.xml"/><Relationship Id="rId9" Type="http://schemas.openxmlformats.org/officeDocument/2006/relationships/slide" Target="slide52.xml"/><Relationship Id="rId14" Type="http://schemas.openxmlformats.org/officeDocument/2006/relationships/slide" Target="slide1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2.png"/><Relationship Id="rId14" Type="http://schemas.openxmlformats.org/officeDocument/2006/relationships/slide" Target="slide5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5.xml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5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slide" Target="slide61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5.png"/><Relationship Id="rId1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59.xml"/><Relationship Id="rId3" Type="http://schemas.openxmlformats.org/officeDocument/2006/relationships/slide" Target="slide5.xml"/><Relationship Id="rId7" Type="http://schemas.openxmlformats.org/officeDocument/2006/relationships/image" Target="../media/image28.jpg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51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5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9.jpg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51.xml"/><Relationship Id="rId4" Type="http://schemas.openxmlformats.org/officeDocument/2006/relationships/slide" Target="slide14.xml"/><Relationship Id="rId9" Type="http://schemas.openxmlformats.org/officeDocument/2006/relationships/slide" Target="slide6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7.png"/><Relationship Id="rId14" Type="http://schemas.openxmlformats.org/officeDocument/2006/relationships/slide" Target="slide6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8.png"/><Relationship Id="rId14" Type="http://schemas.openxmlformats.org/officeDocument/2006/relationships/slide" Target="slide6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5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5.xml"/><Relationship Id="rId7" Type="http://schemas.openxmlformats.org/officeDocument/2006/relationships/image" Target="../media/image25.jpg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51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30.jpg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51.xml"/><Relationship Id="rId4" Type="http://schemas.openxmlformats.org/officeDocument/2006/relationships/slide" Target="slide14.xml"/><Relationship Id="rId9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slide" Target="slide14.xml"/><Relationship Id="rId9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1.xml"/><Relationship Id="rId5" Type="http://schemas.openxmlformats.org/officeDocument/2006/relationships/slide" Target="slide2.xml"/><Relationship Id="rId10" Type="http://schemas.openxmlformats.org/officeDocument/2006/relationships/image" Target="../media/image3.gif"/><Relationship Id="rId4" Type="http://schemas.openxmlformats.org/officeDocument/2006/relationships/slide" Target="slide14.xml"/><Relationship Id="rId9" Type="http://schemas.openxmlformats.org/officeDocument/2006/relationships/image" Target="../media/image43.png"/><Relationship Id="rId1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slide" Target="slide69.xml"/><Relationship Id="rId3" Type="http://schemas.openxmlformats.org/officeDocument/2006/relationships/slide" Target="slide5.xml"/><Relationship Id="rId7" Type="http://schemas.openxmlformats.org/officeDocument/2006/relationships/image" Target="../media/image30.jpg"/><Relationship Id="rId12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0" Type="http://schemas.openxmlformats.org/officeDocument/2006/relationships/slide" Target="slide51.xml"/><Relationship Id="rId4" Type="http://schemas.openxmlformats.org/officeDocument/2006/relationships/slide" Target="slide14.xml"/><Relationship Id="rId9" Type="http://schemas.openxmlformats.org/officeDocument/2006/relationships/image" Target="../media/image3.gi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.pn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51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3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73.xml"/><Relationship Id="rId7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51.xml"/><Relationship Id="rId5" Type="http://schemas.openxmlformats.org/officeDocument/2006/relationships/slide" Target="slide14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slide" Target="slide14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088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7" name="47 Rectángulo">
            <a:hlinkClick r:id="rId6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Financiera</a:t>
            </a:r>
          </a:p>
        </p:txBody>
      </p:sp>
      <p:sp>
        <p:nvSpPr>
          <p:cNvPr id="28" name="48 Rectángulo">
            <a:hlinkClick r:id="rId7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8" y="5782482"/>
            <a:ext cx="5767387" cy="661181"/>
          </a:xfrm>
          <a:prstGeom prst="rect">
            <a:avLst/>
          </a:prstGeom>
          <a:solidFill>
            <a:srgbClr val="7D4199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78075" y="1428047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sp>
        <p:nvSpPr>
          <p:cNvPr id="25" name="Rectángulo 24">
            <a:hlinkClick r:id="rId9" action="ppaction://hlinksldjump"/>
          </p:cNvPr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sp>
        <p:nvSpPr>
          <p:cNvPr id="2" name="Rectángulo 1">
            <a:hlinkClick r:id="rId10"/>
          </p:cNvPr>
          <p:cNvSpPr/>
          <p:nvPr/>
        </p:nvSpPr>
        <p:spPr>
          <a:xfrm>
            <a:off x="545918" y="5862328"/>
            <a:ext cx="5767388" cy="56594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u="sng" dirty="0">
                <a:solidFill>
                  <a:srgbClr val="7030A0"/>
                </a:solidFill>
              </a:rPr>
              <a:t>Descargue Matriz de Obligaciones 2017</a:t>
            </a:r>
          </a:p>
          <a:p>
            <a:pPr algn="ctr"/>
            <a:r>
              <a:rPr lang="es-CO" sz="1600" dirty="0">
                <a:solidFill>
                  <a:srgbClr val="7030A0"/>
                </a:solidFill>
              </a:rPr>
              <a:t>INDUSTRIA TIC NO MÓVIL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1965">
            <a:off x="5466439" y="6009743"/>
            <a:ext cx="353611" cy="35361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34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35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5376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2092325"/>
            <a:ext cx="3694112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38" y="4569620"/>
            <a:ext cx="3581400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3497405" y="4822882"/>
            <a:ext cx="293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Contraprestación por servicio</a:t>
            </a:r>
            <a:endParaRPr lang="es-CO" sz="1600" dirty="0"/>
          </a:p>
        </p:txBody>
      </p:sp>
      <p:sp>
        <p:nvSpPr>
          <p:cNvPr id="37" name="Rectángulo 36"/>
          <p:cNvSpPr/>
          <p:nvPr/>
        </p:nvSpPr>
        <p:spPr>
          <a:xfrm>
            <a:off x="4935538" y="4199850"/>
            <a:ext cx="405226" cy="2148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30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9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sp>
        <p:nvSpPr>
          <p:cNvPr id="21" name="Rectángulo 20">
            <a:hlinkClick r:id="rId3" action="ppaction://hlinksldjump"/>
          </p:cNvPr>
          <p:cNvSpPr/>
          <p:nvPr/>
        </p:nvSpPr>
        <p:spPr>
          <a:xfrm>
            <a:off x="6480340" y="4569620"/>
            <a:ext cx="236059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34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35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7424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2093913"/>
            <a:ext cx="3694112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38" y="4569620"/>
            <a:ext cx="285432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3471859" y="4806435"/>
            <a:ext cx="2200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Contribución a la CRC</a:t>
            </a:r>
            <a:endParaRPr lang="es-CO" sz="1600" dirty="0"/>
          </a:p>
        </p:txBody>
      </p:sp>
      <p:sp>
        <p:nvSpPr>
          <p:cNvPr id="37" name="Rectángulo 36"/>
          <p:cNvSpPr/>
          <p:nvPr/>
        </p:nvSpPr>
        <p:spPr>
          <a:xfrm>
            <a:off x="3941624" y="4174330"/>
            <a:ext cx="405226" cy="2148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30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9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sp>
        <p:nvSpPr>
          <p:cNvPr id="21" name="Rectángulo 20">
            <a:hlinkClick r:id="rId3" action="ppaction://hlinksldjump"/>
          </p:cNvPr>
          <p:cNvSpPr/>
          <p:nvPr/>
        </p:nvSpPr>
        <p:spPr>
          <a:xfrm>
            <a:off x="5766389" y="4582392"/>
            <a:ext cx="236059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8448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sp>
        <p:nvSpPr>
          <p:cNvPr id="30" name="47 Rectángulo">
            <a:hlinkClick r:id="rId4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31" name="48 Rectángulo">
            <a:hlinkClick r:id="rId5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32" name="46 Rectángulo">
            <a:hlinkClick r:id="rId6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2093913"/>
            <a:ext cx="3694112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1958871" y="4462185"/>
            <a:ext cx="405226" cy="2148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31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5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38" y="4569620"/>
            <a:ext cx="311943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ángulo 19"/>
          <p:cNvSpPr/>
          <p:nvPr/>
        </p:nvSpPr>
        <p:spPr>
          <a:xfrm>
            <a:off x="3252137" y="4822344"/>
            <a:ext cx="293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Contraprestación por servicio</a:t>
            </a:r>
            <a:endParaRPr lang="es-CO" sz="1600" dirty="0"/>
          </a:p>
        </p:txBody>
      </p:sp>
      <p:sp>
        <p:nvSpPr>
          <p:cNvPr id="22" name="Rectángulo 21">
            <a:hlinkClick r:id="rId4" action="ppaction://hlinksldjump"/>
          </p:cNvPr>
          <p:cNvSpPr/>
          <p:nvPr/>
        </p:nvSpPr>
        <p:spPr>
          <a:xfrm>
            <a:off x="6019774" y="4582392"/>
            <a:ext cx="236059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766026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0496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sp>
        <p:nvSpPr>
          <p:cNvPr id="24" name="47 Rectángulo">
            <a:hlinkClick r:id="rId4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25" name="48 Rectángulo">
            <a:hlinkClick r:id="rId5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29" name="46 Rectángulo">
            <a:hlinkClick r:id="rId6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2093913"/>
            <a:ext cx="3694112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>
            <a:hlinkClick r:id="" action="ppaction://hlinkshowjump?jump=nextslide"/>
          </p:cNvPr>
          <p:cNvSpPr/>
          <p:nvPr/>
        </p:nvSpPr>
        <p:spPr>
          <a:xfrm>
            <a:off x="2449203" y="4462185"/>
            <a:ext cx="405226" cy="2148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31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5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pic>
        <p:nvPicPr>
          <p:cNvPr id="19" name="Imagen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38" y="4569620"/>
            <a:ext cx="311943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ángulo 19"/>
          <p:cNvSpPr/>
          <p:nvPr/>
        </p:nvSpPr>
        <p:spPr>
          <a:xfrm>
            <a:off x="3234602" y="4821406"/>
            <a:ext cx="293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Contraprestación por servicio</a:t>
            </a:r>
            <a:endParaRPr lang="es-CO" sz="1600" dirty="0"/>
          </a:p>
        </p:txBody>
      </p:sp>
      <p:sp>
        <p:nvSpPr>
          <p:cNvPr id="22" name="Rectángulo 21">
            <a:hlinkClick r:id="rId4" action="ppaction://hlinksldjump"/>
          </p:cNvPr>
          <p:cNvSpPr/>
          <p:nvPr/>
        </p:nvSpPr>
        <p:spPr>
          <a:xfrm>
            <a:off x="6019774" y="4582392"/>
            <a:ext cx="236059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026832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6" name="48 Rectángulo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7" name="48 Rectángulo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43" name="47 Rectángulo">
            <a:hlinkClick r:id="rId5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45" name="48 Rectángulo">
            <a:hlinkClick r:id="rId6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46" name="46 Rectángulo">
            <a:hlinkClick r:id="rId7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pic>
        <p:nvPicPr>
          <p:cNvPr id="28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8 Rectángulo">
            <a:hlinkClick r:id="rId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34938" y="2819400"/>
            <a:ext cx="1609725" cy="1225550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2" name="Rectángulo 41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2819400"/>
            <a:ext cx="1598612" cy="1225550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3" name="Rectángulo 42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4" name="Rectángulo 53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5" name="Rectángulo 54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65739" y="5411788"/>
            <a:ext cx="1595438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9" name="47 Rectángulo">
            <a:hlinkClick r:id="rId8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60" name="48 Rectángulo">
            <a:hlinkClick r:id="rId9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1" name="46 Rectángulo">
            <a:hlinkClick r:id="rId10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5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31" name="48 Rectángulo">
            <a:hlinkClick r:id="rId11" action="ppaction://hlinksldjump" highlightClick="1"/>
          </p:cNvPr>
          <p:cNvSpPr/>
          <p:nvPr/>
        </p:nvSpPr>
        <p:spPr>
          <a:xfrm>
            <a:off x="7133147" y="4997450"/>
            <a:ext cx="1723516" cy="349250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Eventuales</a:t>
            </a:r>
          </a:p>
        </p:txBody>
      </p:sp>
      <p:sp>
        <p:nvSpPr>
          <p:cNvPr id="15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16" name="48 Rectángulo">
            <a:hlinkClick r:id="rId13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18" name="48 Rectángulo">
            <a:hlinkClick r:id="rId14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17" name="Rectángulo 16">
            <a:hlinkClick r:id="rId1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4103274"/>
            <a:ext cx="1598612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9" name="Rectángulo 18">
            <a:hlinkClick r:id="rId1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5421313"/>
            <a:ext cx="1543050" cy="122872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0" name="Rectángulo 19">
            <a:hlinkClick r:id="rId1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2819400"/>
            <a:ext cx="1541463" cy="1225550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1" name="Rectángulo 20">
            <a:hlinkClick r:id="rId1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34937" y="4117181"/>
            <a:ext cx="1609725" cy="1225550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2" name="CuadroTexto 21">
            <a:hlinkClick r:id="rId14" action="ppaction://hlinksldjump"/>
          </p:cNvPr>
          <p:cNvSpPr txBox="1"/>
          <p:nvPr/>
        </p:nvSpPr>
        <p:spPr>
          <a:xfrm>
            <a:off x="500195" y="2771815"/>
            <a:ext cx="8444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ENERO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04089" y="2775511"/>
            <a:ext cx="8444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ENERO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745963" y="2780689"/>
            <a:ext cx="9186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MARZO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398338" y="2791009"/>
            <a:ext cx="74251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ABRIL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814795" y="4073836"/>
            <a:ext cx="72648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JULIO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9185" y="4089003"/>
            <a:ext cx="7743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MAYO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323510" y="4089003"/>
            <a:ext cx="99411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AGOSTO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013692" y="5408825"/>
            <a:ext cx="109953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OCTUBRE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512940" y="5402771"/>
            <a:ext cx="13717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NOVIEMBRE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58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59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3913"/>
            <a:ext cx="368935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ángulo 43">
            <a:hlinkClick r:id="rId8" action="ppaction://hlinksldjump"/>
          </p:cNvPr>
          <p:cNvSpPr/>
          <p:nvPr/>
        </p:nvSpPr>
        <p:spPr>
          <a:xfrm>
            <a:off x="19573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64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9" name="Rectángulo 28">
            <a:hlinkClick r:id="rId9" action="ppaction://hlinksldjump"/>
          </p:cNvPr>
          <p:cNvSpPr/>
          <p:nvPr/>
        </p:nvSpPr>
        <p:spPr>
          <a:xfrm>
            <a:off x="4937328" y="3619500"/>
            <a:ext cx="395288" cy="2222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Rectángulo 29">
            <a:hlinkClick r:id="rId10" action="ppaction://hlinksldjump"/>
          </p:cNvPr>
          <p:cNvSpPr/>
          <p:nvPr/>
        </p:nvSpPr>
        <p:spPr>
          <a:xfrm>
            <a:off x="2438400" y="4497388"/>
            <a:ext cx="395288" cy="2206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33" name="Rectángulo 32">
            <a:hlinkClick r:id="rId8" action="ppaction://hlinksldjump"/>
          </p:cNvPr>
          <p:cNvSpPr/>
          <p:nvPr/>
        </p:nvSpPr>
        <p:spPr>
          <a:xfrm>
            <a:off x="2438401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2438401" y="3619500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35" name="Rectángulo 34">
            <a:hlinkClick r:id="rId8" action="ppaction://hlinksldjump"/>
          </p:cNvPr>
          <p:cNvSpPr/>
          <p:nvPr/>
        </p:nvSpPr>
        <p:spPr>
          <a:xfrm>
            <a:off x="2438401" y="3899326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936082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2936082" y="3619500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</a:p>
        </p:txBody>
      </p:sp>
      <p:sp>
        <p:nvSpPr>
          <p:cNvPr id="41" name="Rectángulo 40">
            <a:hlinkClick r:id="rId8" action="ppaction://hlinksldjump"/>
          </p:cNvPr>
          <p:cNvSpPr/>
          <p:nvPr/>
        </p:nvSpPr>
        <p:spPr>
          <a:xfrm>
            <a:off x="2936082" y="3899326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3449354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3449354" y="3619500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  <p:sp>
        <p:nvSpPr>
          <p:cNvPr id="62" name="Rectángulo 61">
            <a:hlinkClick r:id="rId8" action="ppaction://hlinksldjump"/>
          </p:cNvPr>
          <p:cNvSpPr/>
          <p:nvPr/>
        </p:nvSpPr>
        <p:spPr>
          <a:xfrm>
            <a:off x="3449354" y="3899326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3929572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3929572" y="3619500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4427253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4427253" y="3619500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1968810" y="3899326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pic>
        <p:nvPicPr>
          <p:cNvPr id="7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48 Rectángulo">
            <a:hlinkClick r:id="rId12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40" name="Rectángulo 39">
            <a:hlinkClick r:id="rId12" action="ppaction://hlinksldjump"/>
          </p:cNvPr>
          <p:cNvSpPr/>
          <p:nvPr/>
        </p:nvSpPr>
        <p:spPr>
          <a:xfrm>
            <a:off x="5339273" y="2103902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48" name="48 Rectángulo">
            <a:hlinkClick r:id="rId13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49" name="48 Rectángulo">
            <a:hlinkClick r:id="rId14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3" name="Rectángulo 2">
            <a:hlinkClick r:id="rId8" action="ppaction://hlinksldjump"/>
          </p:cNvPr>
          <p:cNvSpPr/>
          <p:nvPr/>
        </p:nvSpPr>
        <p:spPr>
          <a:xfrm>
            <a:off x="1870075" y="3351213"/>
            <a:ext cx="2952465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68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9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3913"/>
            <a:ext cx="368935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38" y="4569620"/>
            <a:ext cx="3581400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231426" y="4811871"/>
            <a:ext cx="336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Información Actualizada de la Red</a:t>
            </a:r>
            <a:endParaRPr lang="es-CO" sz="1600" dirty="0"/>
          </a:p>
        </p:txBody>
      </p:sp>
      <p:sp>
        <p:nvSpPr>
          <p:cNvPr id="7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58" name="Rectángulo 57">
            <a:hlinkClick r:id="" action="ppaction://hlinkshowjump?jump=previousslide"/>
          </p:cNvPr>
          <p:cNvSpPr/>
          <p:nvPr/>
        </p:nvSpPr>
        <p:spPr>
          <a:xfrm>
            <a:off x="19573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59" name="Rectángulo 58">
            <a:hlinkClick r:id="" action="ppaction://hlinkshowjump?jump=previousslide"/>
          </p:cNvPr>
          <p:cNvSpPr/>
          <p:nvPr/>
        </p:nvSpPr>
        <p:spPr>
          <a:xfrm>
            <a:off x="2438401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62" name="Rectángulo 61">
            <a:hlinkClick r:id="" action="ppaction://hlinkshowjump?jump=previousslide"/>
          </p:cNvPr>
          <p:cNvSpPr/>
          <p:nvPr/>
        </p:nvSpPr>
        <p:spPr>
          <a:xfrm>
            <a:off x="2936082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65" name="Rectángulo 64">
            <a:hlinkClick r:id="" action="ppaction://hlinkshowjump?jump=previousslide"/>
          </p:cNvPr>
          <p:cNvSpPr/>
          <p:nvPr/>
        </p:nvSpPr>
        <p:spPr>
          <a:xfrm>
            <a:off x="3449354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74" name="Rectángulo 73">
            <a:hlinkClick r:id="" action="ppaction://hlinkshowjump?jump=previousslide"/>
          </p:cNvPr>
          <p:cNvSpPr/>
          <p:nvPr/>
        </p:nvSpPr>
        <p:spPr>
          <a:xfrm>
            <a:off x="3929572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76" name="Rectángulo 75">
            <a:hlinkClick r:id="" action="ppaction://hlinkshowjump?jump=previousslide"/>
          </p:cNvPr>
          <p:cNvSpPr/>
          <p:nvPr/>
        </p:nvSpPr>
        <p:spPr>
          <a:xfrm>
            <a:off x="4427253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80" name="Rectángulo 79">
            <a:hlinkClick r:id="" action="ppaction://hlinkshowjump?jump=previousslide"/>
          </p:cNvPr>
          <p:cNvSpPr/>
          <p:nvPr/>
        </p:nvSpPr>
        <p:spPr>
          <a:xfrm>
            <a:off x="2438401" y="362386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81" name="Rectángulo 80">
            <a:hlinkClick r:id="" action="ppaction://hlinkshowjump?jump=previousslide"/>
          </p:cNvPr>
          <p:cNvSpPr/>
          <p:nvPr/>
        </p:nvSpPr>
        <p:spPr>
          <a:xfrm>
            <a:off x="2936082" y="362386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</a:p>
        </p:txBody>
      </p:sp>
      <p:sp>
        <p:nvSpPr>
          <p:cNvPr id="82" name="Rectángulo 81">
            <a:hlinkClick r:id="" action="ppaction://hlinkshowjump?jump=previousslide"/>
          </p:cNvPr>
          <p:cNvSpPr/>
          <p:nvPr/>
        </p:nvSpPr>
        <p:spPr>
          <a:xfrm>
            <a:off x="3449354" y="362386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  <p:sp>
        <p:nvSpPr>
          <p:cNvPr id="83" name="Rectángulo 82">
            <a:hlinkClick r:id="" action="ppaction://hlinkshowjump?jump=previousslide"/>
          </p:cNvPr>
          <p:cNvSpPr/>
          <p:nvPr/>
        </p:nvSpPr>
        <p:spPr>
          <a:xfrm>
            <a:off x="3929572" y="362386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84" name="Rectángulo 83">
            <a:hlinkClick r:id="" action="ppaction://hlinkshowjump?jump=previousslide"/>
          </p:cNvPr>
          <p:cNvSpPr/>
          <p:nvPr/>
        </p:nvSpPr>
        <p:spPr>
          <a:xfrm>
            <a:off x="4427253" y="362386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</a:p>
        </p:txBody>
      </p:sp>
      <p:sp>
        <p:nvSpPr>
          <p:cNvPr id="85" name="Rectángulo 84">
            <a:hlinkClick r:id="" action="ppaction://hlinkshowjump?jump=previousslide"/>
          </p:cNvPr>
          <p:cNvSpPr/>
          <p:nvPr/>
        </p:nvSpPr>
        <p:spPr>
          <a:xfrm>
            <a:off x="1948290" y="3904646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sp>
        <p:nvSpPr>
          <p:cNvPr id="86" name="Rectángulo 85">
            <a:hlinkClick r:id="" action="ppaction://hlinkshowjump?jump=previousslide"/>
          </p:cNvPr>
          <p:cNvSpPr/>
          <p:nvPr/>
        </p:nvSpPr>
        <p:spPr>
          <a:xfrm>
            <a:off x="2429303" y="3904646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</a:p>
        </p:txBody>
      </p:sp>
      <p:sp>
        <p:nvSpPr>
          <p:cNvPr id="87" name="Rectángulo 86">
            <a:hlinkClick r:id="" action="ppaction://hlinkshowjump?jump=previousslide"/>
          </p:cNvPr>
          <p:cNvSpPr/>
          <p:nvPr/>
        </p:nvSpPr>
        <p:spPr>
          <a:xfrm>
            <a:off x="2926984" y="3904646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</a:p>
        </p:txBody>
      </p:sp>
      <p:sp>
        <p:nvSpPr>
          <p:cNvPr id="88" name="Rectángulo 87">
            <a:hlinkClick r:id="" action="ppaction://hlinkshowjump?jump=previousslide"/>
          </p:cNvPr>
          <p:cNvSpPr/>
          <p:nvPr/>
        </p:nvSpPr>
        <p:spPr>
          <a:xfrm>
            <a:off x="3440256" y="3904646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</a:p>
        </p:txBody>
      </p:sp>
      <p:pic>
        <p:nvPicPr>
          <p:cNvPr id="91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48 Rectángulo">
            <a:hlinkClick r:id="rId11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37" name="Rectángulo 36">
            <a:hlinkClick r:id="rId12" action="ppaction://hlinksldjump"/>
          </p:cNvPr>
          <p:cNvSpPr/>
          <p:nvPr/>
        </p:nvSpPr>
        <p:spPr>
          <a:xfrm>
            <a:off x="6509261" y="4583264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38" name="48 Rectángulo">
            <a:hlinkClick r:id="rId13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39" name="48 Rectángulo">
            <a:hlinkClick r:id="rId14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6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7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3913"/>
            <a:ext cx="368935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Rectángulo 52"/>
          <p:cNvSpPr/>
          <p:nvPr/>
        </p:nvSpPr>
        <p:spPr>
          <a:xfrm>
            <a:off x="4927600" y="3619500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223111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927600" y="4824974"/>
            <a:ext cx="13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3.2</a:t>
            </a:r>
            <a:endParaRPr lang="es-CO" sz="1600" dirty="0"/>
          </a:p>
        </p:txBody>
      </p:sp>
      <p:sp>
        <p:nvSpPr>
          <p:cNvPr id="18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0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9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23" name="Rectángulo 22">
            <a:hlinkClick r:id="rId10" action="ppaction://hlinksldjump"/>
          </p:cNvPr>
          <p:cNvSpPr/>
          <p:nvPr/>
        </p:nvSpPr>
        <p:spPr>
          <a:xfrm>
            <a:off x="6507008" y="456510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6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7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28368253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43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44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3913"/>
            <a:ext cx="368935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Rectángulo 52"/>
          <p:cNvSpPr/>
          <p:nvPr/>
        </p:nvSpPr>
        <p:spPr>
          <a:xfrm>
            <a:off x="2438400" y="4497388"/>
            <a:ext cx="395288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223111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691108" y="4865172"/>
            <a:ext cx="164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3.3, 9</a:t>
            </a:r>
            <a:endParaRPr lang="es-CO" sz="1600" dirty="0"/>
          </a:p>
        </p:txBody>
      </p:sp>
      <p:sp>
        <p:nvSpPr>
          <p:cNvPr id="45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0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22" name="Rectángulo 21">
            <a:hlinkClick r:id="rId12" action="ppaction://hlinksldjump"/>
          </p:cNvPr>
          <p:cNvSpPr/>
          <p:nvPr/>
        </p:nvSpPr>
        <p:spPr>
          <a:xfrm>
            <a:off x="6497227" y="4569620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5" name="48 Rectángulo">
            <a:hlinkClick r:id="rId13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6" name="48 Rectángulo">
            <a:hlinkClick r:id="rId14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5" name="46 Rectángulo">
            <a:hlinkClick r:id="rId3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Jurídica</a:t>
            </a:r>
          </a:p>
        </p:txBody>
      </p:sp>
      <p:sp>
        <p:nvSpPr>
          <p:cNvPr id="26" name="47 Rectángulo">
            <a:hlinkClick r:id="rId4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Financiera</a:t>
            </a:r>
          </a:p>
        </p:txBody>
      </p:sp>
      <p:sp>
        <p:nvSpPr>
          <p:cNvPr id="27" name="48 Rectángulo">
            <a:hlinkClick r:id="rId5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5" name="Rectángulo 4">
            <a:hlinkClick r:id="" action="ppaction://hlinkshowjump?jump=nextslide"/>
          </p:cNvPr>
          <p:cNvSpPr/>
          <p:nvPr/>
        </p:nvSpPr>
        <p:spPr>
          <a:xfrm>
            <a:off x="134938" y="2747962"/>
            <a:ext cx="6484937" cy="390207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7" y="3541108"/>
            <a:ext cx="1430296" cy="143029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35996" y="5042892"/>
            <a:ext cx="6198752" cy="462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11"/>
          <p:cNvSpPr txBox="1">
            <a:spLocks noChangeArrowheads="1"/>
          </p:cNvSpPr>
          <p:nvPr/>
        </p:nvSpPr>
        <p:spPr bwMode="auto">
          <a:xfrm>
            <a:off x="1385874" y="4237334"/>
            <a:ext cx="3983064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5400" b="1" dirty="0">
                <a:solidFill>
                  <a:schemeClr val="bg1"/>
                </a:solidFill>
              </a:rPr>
              <a:t>Permanentes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7" name="Rectángulo 6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71"/>
            <a:ext cx="3689350" cy="282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3457427" y="3066971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196929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ángulo 33"/>
          <p:cNvSpPr/>
          <p:nvPr/>
        </p:nvSpPr>
        <p:spPr>
          <a:xfrm>
            <a:off x="4672371" y="480683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17" name="Rectángulo 16">
            <a:hlinkClick r:id="rId9" action="ppaction://hlinksldjump"/>
          </p:cNvPr>
          <p:cNvSpPr/>
          <p:nvPr/>
        </p:nvSpPr>
        <p:spPr>
          <a:xfrm>
            <a:off x="6253928" y="4578225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18" name="48 Rectángulo">
            <a:hlinkClick r:id="rId9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19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0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20576087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42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43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3913"/>
            <a:ext cx="368935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Rectángulo 57"/>
          <p:cNvSpPr/>
          <p:nvPr/>
        </p:nvSpPr>
        <p:spPr>
          <a:xfrm>
            <a:off x="4449763" y="3611563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223111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881739" y="483208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3.2.</a:t>
            </a:r>
            <a:endParaRPr lang="es-CO" sz="1600" dirty="0"/>
          </a:p>
        </p:txBody>
      </p:sp>
      <p:sp>
        <p:nvSpPr>
          <p:cNvPr id="44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7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48 Rectángulo">
            <a:hlinkClick r:id="rId10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20" name="Rectángulo 19">
            <a:hlinkClick r:id="rId10" action="ppaction://hlinksldjump"/>
          </p:cNvPr>
          <p:cNvSpPr/>
          <p:nvPr/>
        </p:nvSpPr>
        <p:spPr>
          <a:xfrm>
            <a:off x="6521756" y="456510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3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7" name="Rectángulo 6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45" y="2095571"/>
            <a:ext cx="3685009" cy="282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2481034" y="42035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196929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 16"/>
          <p:cNvSpPr/>
          <p:nvPr/>
        </p:nvSpPr>
        <p:spPr>
          <a:xfrm>
            <a:off x="4672371" y="480683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18" name="Rectángulo 17">
            <a:hlinkClick r:id="rId9" action="ppaction://hlinksldjump"/>
          </p:cNvPr>
          <p:cNvSpPr/>
          <p:nvPr/>
        </p:nvSpPr>
        <p:spPr>
          <a:xfrm>
            <a:off x="6247444" y="4579554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19" name="48 Rectángulo">
            <a:hlinkClick r:id="rId9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20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1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30524898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00"/>
            <a:ext cx="3689350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>
            <a:hlinkClick r:id="rId8" action="ppaction://hlinksldjump"/>
          </p:cNvPr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sp>
        <p:nvSpPr>
          <p:cNvPr id="32" name="Rectángulo 31">
            <a:hlinkClick r:id="rId9" action="ppaction://hlinksldjump"/>
          </p:cNvPr>
          <p:cNvSpPr/>
          <p:nvPr/>
        </p:nvSpPr>
        <p:spPr>
          <a:xfrm>
            <a:off x="1968500" y="4478338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</a:p>
        </p:txBody>
      </p:sp>
      <p:sp>
        <p:nvSpPr>
          <p:cNvPr id="3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6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8 Rectángulo">
            <a:hlinkClick r:id="rId11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15" name="Rectángulo 14">
            <a:hlinkClick r:id="rId11" action="ppaction://hlinksldjump"/>
          </p:cNvPr>
          <p:cNvSpPr/>
          <p:nvPr/>
        </p:nvSpPr>
        <p:spPr>
          <a:xfrm>
            <a:off x="5339273" y="2103902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19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1" name="48 Rectángulo">
            <a:hlinkClick r:id="rId13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8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9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00"/>
            <a:ext cx="3689350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223111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926623" y="4838950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3.2.</a:t>
            </a:r>
            <a:endParaRPr lang="es-CO" sz="1600" dirty="0"/>
          </a:p>
        </p:txBody>
      </p:sp>
      <p:sp>
        <p:nvSpPr>
          <p:cNvPr id="4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8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8 Rectángulo">
            <a:hlinkClick r:id="rId10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21" name="Rectángulo 20">
            <a:hlinkClick r:id="rId11" action="ppaction://hlinksldjump"/>
          </p:cNvPr>
          <p:cNvSpPr/>
          <p:nvPr/>
        </p:nvSpPr>
        <p:spPr>
          <a:xfrm>
            <a:off x="6502834" y="456510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4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5" name="48 Rectángulo">
            <a:hlinkClick r:id="rId13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8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9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00"/>
            <a:ext cx="3689350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1968500" y="4478338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223111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876956" y="4856135"/>
            <a:ext cx="120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9.</a:t>
            </a:r>
            <a:endParaRPr lang="es-CO" sz="1600" dirty="0"/>
          </a:p>
        </p:txBody>
      </p:sp>
      <p:sp>
        <p:nvSpPr>
          <p:cNvPr id="4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0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8 Rectángulo">
            <a:hlinkClick r:id="rId10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19" name="Rectángulo 18">
            <a:hlinkClick r:id="rId11" action="ppaction://hlinksldjump"/>
          </p:cNvPr>
          <p:cNvSpPr/>
          <p:nvPr/>
        </p:nvSpPr>
        <p:spPr>
          <a:xfrm>
            <a:off x="6497227" y="4586284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1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3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42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43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82" y="2093913"/>
            <a:ext cx="368933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Rectángulo 57"/>
          <p:cNvSpPr/>
          <p:nvPr/>
        </p:nvSpPr>
        <p:spPr>
          <a:xfrm>
            <a:off x="2956835" y="4195385"/>
            <a:ext cx="395287" cy="220663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223111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7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96304" y="4775805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16" name="48 Rectángulo">
            <a:hlinkClick r:id="rId10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20" name="Rectángulo 19">
            <a:hlinkClick r:id="rId10" action="ppaction://hlinksldjump"/>
          </p:cNvPr>
          <p:cNvSpPr/>
          <p:nvPr/>
        </p:nvSpPr>
        <p:spPr>
          <a:xfrm>
            <a:off x="6504928" y="456510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3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00"/>
            <a:ext cx="3689350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4927600" y="3627438"/>
            <a:ext cx="395288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223111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955003" y="4825697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3.2.</a:t>
            </a:r>
            <a:endParaRPr lang="es-CO" sz="1600" dirty="0"/>
          </a:p>
        </p:txBody>
      </p:sp>
      <p:sp>
        <p:nvSpPr>
          <p:cNvPr id="1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5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48 Rectángulo">
            <a:hlinkClick r:id="rId9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26" name="Rectángulo 25">
            <a:hlinkClick r:id="rId9" action="ppaction://hlinksldjump"/>
          </p:cNvPr>
          <p:cNvSpPr/>
          <p:nvPr/>
        </p:nvSpPr>
        <p:spPr>
          <a:xfrm>
            <a:off x="6509260" y="456510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7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9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20950749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8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9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71"/>
            <a:ext cx="3689350" cy="282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3454331" y="4190334"/>
            <a:ext cx="395288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4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5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223111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4955003" y="4825697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20" name="48 Rectángulo">
            <a:hlinkClick r:id="rId9" action="ppaction://hlinksldjump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Portador</a:t>
            </a:r>
          </a:p>
        </p:txBody>
      </p:sp>
      <p:sp>
        <p:nvSpPr>
          <p:cNvPr id="21" name="Rectángulo 20">
            <a:hlinkClick r:id="rId9" action="ppaction://hlinksldjump"/>
          </p:cNvPr>
          <p:cNvSpPr/>
          <p:nvPr/>
        </p:nvSpPr>
        <p:spPr>
          <a:xfrm>
            <a:off x="6497227" y="456510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2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3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34938" y="2819400"/>
            <a:ext cx="1609725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9" name="Rectángulo 18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34938" y="5413375"/>
            <a:ext cx="1614487" cy="123666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134938" y="2792896"/>
            <a:ext cx="6489700" cy="3830638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47 Rectángulo">
            <a:hlinkClick r:id="rId4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21" name="48 Rectángulo">
            <a:hlinkClick r:id="rId5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22" name="46 Rectángulo">
            <a:hlinkClick r:id="rId6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3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94" y="5178098"/>
            <a:ext cx="890700" cy="8907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598605" y="6025055"/>
            <a:ext cx="3509824" cy="14245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05" y="4976813"/>
            <a:ext cx="3509823" cy="109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11"/>
          <p:cNvSpPr txBox="1">
            <a:spLocks noChangeArrowheads="1"/>
          </p:cNvSpPr>
          <p:nvPr/>
        </p:nvSpPr>
        <p:spPr bwMode="auto">
          <a:xfrm>
            <a:off x="1744663" y="3988958"/>
            <a:ext cx="3596902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5400" b="1" dirty="0">
                <a:solidFill>
                  <a:schemeClr val="bg1"/>
                </a:solidFill>
              </a:rPr>
              <a:t>Eventuales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385045" y="5222104"/>
            <a:ext cx="223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Formato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3.2, Literal C</a:t>
            </a:r>
          </a:p>
          <a:p>
            <a:pPr>
              <a:defRPr/>
            </a:pPr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Formato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3.5</a:t>
            </a:r>
          </a:p>
        </p:txBody>
      </p:sp>
      <p:sp>
        <p:nvSpPr>
          <p:cNvPr id="29" name="Rectángulo 28">
            <a:hlinkClick r:id="rId9" action="ppaction://hlinksldjump"/>
          </p:cNvPr>
          <p:cNvSpPr/>
          <p:nvPr/>
        </p:nvSpPr>
        <p:spPr>
          <a:xfrm>
            <a:off x="6891451" y="499349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31" name="48 Rectángulo">
            <a:hlinkClick r:id="rId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32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33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46 Rectángulo">
            <a:hlinkClick r:id="rId4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Jurídica</a:t>
            </a:r>
          </a:p>
        </p:txBody>
      </p:sp>
      <p:sp>
        <p:nvSpPr>
          <p:cNvPr id="33" name="47 Rectángulo">
            <a:hlinkClick r:id="rId5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Financiera</a:t>
            </a:r>
          </a:p>
        </p:txBody>
      </p:sp>
      <p:sp>
        <p:nvSpPr>
          <p:cNvPr id="34" name="48 Rectángulo">
            <a:hlinkClick r:id="rId6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18" name="Rectángulo 17">
            <a:hlinkClick r:id="rId7" action="ppaction://hlinksldjump"/>
          </p:cNvPr>
          <p:cNvSpPr/>
          <p:nvPr/>
        </p:nvSpPr>
        <p:spPr>
          <a:xfrm>
            <a:off x="134938" y="2747962"/>
            <a:ext cx="6484937" cy="390207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46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06" y="3150192"/>
            <a:ext cx="19145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" name="Imagen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1" y="2819400"/>
            <a:ext cx="2881689" cy="1803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n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2819401"/>
            <a:ext cx="3420804" cy="125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>
            <a:hlinkClick r:id="rId7" action="ppaction://hlinksldjump"/>
          </p:cNvPr>
          <p:cNvSpPr/>
          <p:nvPr/>
        </p:nvSpPr>
        <p:spPr>
          <a:xfrm>
            <a:off x="404849" y="2910095"/>
            <a:ext cx="2732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600" b="1" dirty="0"/>
              <a:t> TODOS LOS SERVICIOS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/>
              <a:t>Inscripción, modificación y actualización y del registro RTIC.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/>
              <a:t>Constitución de pólizas y/o garantías.</a:t>
            </a:r>
          </a:p>
        </p:txBody>
      </p:sp>
      <p:sp>
        <p:nvSpPr>
          <p:cNvPr id="5" name="Rectángulo 4">
            <a:hlinkClick r:id="rId7" action="ppaction://hlinksldjump"/>
          </p:cNvPr>
          <p:cNvSpPr/>
          <p:nvPr/>
        </p:nvSpPr>
        <p:spPr>
          <a:xfrm>
            <a:off x="3747294" y="2927786"/>
            <a:ext cx="3089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600" b="1" dirty="0"/>
              <a:t>TELEFONIA FIJA</a:t>
            </a:r>
          </a:p>
          <a:p>
            <a:pPr>
              <a:defRPr/>
            </a:pPr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/>
              <a:t>Oferta Básica de Interconexión.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/>
              <a:t>Cargos de acceso</a:t>
            </a:r>
          </a:p>
        </p:txBody>
      </p:sp>
      <p:pic>
        <p:nvPicPr>
          <p:cNvPr id="49" name="Imagen 4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51" y="4748604"/>
            <a:ext cx="4803255" cy="160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Rectángulo 49">
            <a:hlinkClick r:id="rId7" action="ppaction://hlinksldjump"/>
          </p:cNvPr>
          <p:cNvSpPr/>
          <p:nvPr/>
        </p:nvSpPr>
        <p:spPr>
          <a:xfrm>
            <a:off x="3193450" y="5018064"/>
            <a:ext cx="4356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600" b="1" dirty="0"/>
              <a:t>VALOR AGREGADO – (ISP)</a:t>
            </a:r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/>
              <a:t>Inclusión en los contratos cláusulas donde se especifiquen las prohibiciones y deberes de que trata la ley 679 de 2001.</a:t>
            </a:r>
          </a:p>
        </p:txBody>
      </p:sp>
      <p:sp>
        <p:nvSpPr>
          <p:cNvPr id="6" name="Flecha: pentágono 5">
            <a:hlinkClick r:id="rId12" action="ppaction://hlinksldjump"/>
          </p:cNvPr>
          <p:cNvSpPr/>
          <p:nvPr/>
        </p:nvSpPr>
        <p:spPr>
          <a:xfrm>
            <a:off x="5894734" y="4005004"/>
            <a:ext cx="3096853" cy="1089610"/>
          </a:xfrm>
          <a:prstGeom prst="homePlate">
            <a:avLst>
              <a:gd name="adj" fmla="val 27314"/>
            </a:avLst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CO" sz="1600" b="1" dirty="0">
                <a:solidFill>
                  <a:prstClr val="white"/>
                </a:solidFill>
              </a:rPr>
              <a:t>Prevenir y contrarrestar el material de abuso sexual en niñas, niños y adolescentes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Rectángulo 10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34938" y="2819400"/>
            <a:ext cx="1609725" cy="1225550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Rectángulo 12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099145"/>
            <a:ext cx="1541463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5" name="Rectángulo 14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34938" y="4113213"/>
            <a:ext cx="1609725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6" name="Rectángulo 1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4103274"/>
            <a:ext cx="1598612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7" name="Rectángulo 16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5421313"/>
            <a:ext cx="1543050" cy="122872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8" name="Rectángulo 17">
            <a:hlinkClick r:id="rId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42081" y="5421313"/>
            <a:ext cx="1595438" cy="1233488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3" name="47 Rectángulo">
            <a:hlinkClick r:id="rId10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45" name="48 Rectángulo">
            <a:hlinkClick r:id="rId11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46" name="46 Rectángulo">
            <a:hlinkClick r:id="rId12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3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8" name="48 Rectángulo">
            <a:hlinkClick r:id="rId13" action="ppaction://hlinksldjump" highlightClick="1"/>
          </p:cNvPr>
          <p:cNvSpPr/>
          <p:nvPr/>
        </p:nvSpPr>
        <p:spPr>
          <a:xfrm>
            <a:off x="7133147" y="4997450"/>
            <a:ext cx="1723516" cy="34925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Permanentes</a:t>
            </a:r>
          </a:p>
        </p:txBody>
      </p:sp>
      <p:sp>
        <p:nvSpPr>
          <p:cNvPr id="19" name="48 Rectángulo">
            <a:hlinkClick r:id="rId14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0" name="48 Rectángulo">
            <a:hlinkClick r:id="rId15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21" name="Rectángulo 20">
            <a:hlinkClick r:id="rId1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2816224"/>
            <a:ext cx="1541463" cy="122872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1" name="CuadroTexto 30">
            <a:hlinkClick r:id="rId17" action="ppaction://hlinksldjump"/>
          </p:cNvPr>
          <p:cNvSpPr txBox="1"/>
          <p:nvPr/>
        </p:nvSpPr>
        <p:spPr>
          <a:xfrm>
            <a:off x="500195" y="2771815"/>
            <a:ext cx="8444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ENERO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04089" y="2775511"/>
            <a:ext cx="8444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ENERO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745963" y="2780689"/>
            <a:ext cx="9186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MARZO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016801" y="2791009"/>
            <a:ext cx="10576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FEBRERO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3814795" y="4073836"/>
            <a:ext cx="72648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JULIO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59185" y="4089003"/>
            <a:ext cx="7743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MAYO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5323510" y="4089003"/>
            <a:ext cx="99411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AGOSTO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45125" y="5402771"/>
            <a:ext cx="138941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SEPTIEMBRE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512940" y="5402771"/>
            <a:ext cx="13717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NOVIEMBRE</a:t>
            </a:r>
          </a:p>
        </p:txBody>
      </p:sp>
      <p:sp>
        <p:nvSpPr>
          <p:cNvPr id="40" name="48 Rectángulo">
            <a:hlinkClick r:id="rId1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</p:spTree>
    <p:extLst>
      <p:ext uri="{BB962C8B-B14F-4D97-AF65-F5344CB8AC3E}">
        <p14:creationId xmlns:p14="http://schemas.microsoft.com/office/powerpoint/2010/main" val="25734527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63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4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5500"/>
            <a:ext cx="3684588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ángulo 36"/>
          <p:cNvSpPr/>
          <p:nvPr/>
        </p:nvSpPr>
        <p:spPr>
          <a:xfrm>
            <a:off x="3954463" y="33480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449763" y="33480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457575" y="33512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29479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452688" y="335756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9573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39544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3457575" y="36306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2947988" y="36306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2452688" y="363537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3455988" y="390207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2946400" y="3902075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2449513" y="390842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1954213" y="3902075"/>
            <a:ext cx="396875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sp>
        <p:nvSpPr>
          <p:cNvPr id="47" name="Rectángulo 46">
            <a:hlinkClick r:id="rId8" action="ppaction://hlinksldjump"/>
          </p:cNvPr>
          <p:cNvSpPr/>
          <p:nvPr/>
        </p:nvSpPr>
        <p:spPr>
          <a:xfrm>
            <a:off x="4927600" y="3627438"/>
            <a:ext cx="395288" cy="2206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58" name="Rectángulo 57">
            <a:hlinkClick r:id="rId9" action="ppaction://hlinksldjump"/>
          </p:cNvPr>
          <p:cNvSpPr/>
          <p:nvPr/>
        </p:nvSpPr>
        <p:spPr>
          <a:xfrm>
            <a:off x="2457450" y="4479925"/>
            <a:ext cx="395288" cy="2206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34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35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33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39" name="Rectángulo 38">
            <a:hlinkClick r:id="rId11" action="ppaction://hlinksldjump"/>
          </p:cNvPr>
          <p:cNvSpPr/>
          <p:nvPr/>
        </p:nvSpPr>
        <p:spPr>
          <a:xfrm>
            <a:off x="5339273" y="2103902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51" name="48 Rectángulo">
            <a:hlinkClick r:id="rId13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3" name="Rectángulo 2">
            <a:hlinkClick r:id="rId14" action="ppaction://hlinksldjump"/>
          </p:cNvPr>
          <p:cNvSpPr/>
          <p:nvPr/>
        </p:nvSpPr>
        <p:spPr>
          <a:xfrm>
            <a:off x="1954213" y="3348038"/>
            <a:ext cx="2890837" cy="7826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3369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61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2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5500"/>
            <a:ext cx="3684588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ángulo 36"/>
          <p:cNvSpPr/>
          <p:nvPr/>
        </p:nvSpPr>
        <p:spPr>
          <a:xfrm>
            <a:off x="3954463" y="33480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449763" y="33480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457575" y="33512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29479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452688" y="335756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9573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39544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3457575" y="36306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2947988" y="36306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2452688" y="363537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1957388" y="3630613"/>
            <a:ext cx="395287" cy="222250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3455988" y="390207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2946400" y="3902075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2449513" y="390842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1954213" y="3902075"/>
            <a:ext cx="396875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3518319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270450" y="4820484"/>
            <a:ext cx="336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Información Actualizada de la Red</a:t>
            </a:r>
            <a:endParaRPr lang="es-CO" sz="1600" dirty="0"/>
          </a:p>
        </p:txBody>
      </p:sp>
      <p:sp>
        <p:nvSpPr>
          <p:cNvPr id="35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39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52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63" name="48 Rectángulo">
            <a:hlinkClick r:id="rId13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4" name="Rectángulo 3">
            <a:hlinkClick r:id="rId14" action="ppaction://hlinksldjump"/>
          </p:cNvPr>
          <p:cNvSpPr/>
          <p:nvPr/>
        </p:nvSpPr>
        <p:spPr>
          <a:xfrm>
            <a:off x="6519759" y="4591155"/>
            <a:ext cx="206478" cy="241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5500"/>
            <a:ext cx="3684588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4927600" y="3627438"/>
            <a:ext cx="395288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193392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540874" y="4821278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2.7.</a:t>
            </a:r>
            <a:endParaRPr lang="es-CO" sz="1600" dirty="0"/>
          </a:p>
        </p:txBody>
      </p:sp>
      <p:sp>
        <p:nvSpPr>
          <p:cNvPr id="17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8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4" name="Rectángulo 23">
            <a:hlinkClick r:id="rId12" action="ppaction://hlinksldjump"/>
          </p:cNvPr>
          <p:cNvSpPr/>
          <p:nvPr/>
        </p:nvSpPr>
        <p:spPr>
          <a:xfrm>
            <a:off x="4927600" y="4584462"/>
            <a:ext cx="221226" cy="23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5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6" name="48 Rectángulo">
            <a:hlinkClick r:id="rId14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7 Rectángulo">
            <a:hlinkClick r:id="rId4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5" name="48 Rectángulo">
            <a:hlinkClick r:id="rId5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6" name="46 Rectángulo">
            <a:hlinkClick r:id="rId6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5500"/>
            <a:ext cx="3684588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9" y="4569620"/>
            <a:ext cx="1940908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60114" y="4821278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3.1.</a:t>
            </a:r>
            <a:endParaRPr lang="es-CO" sz="1600" dirty="0"/>
          </a:p>
        </p:txBody>
      </p:sp>
      <p:sp>
        <p:nvSpPr>
          <p:cNvPr id="11" name="Rectángulo 10"/>
          <p:cNvSpPr/>
          <p:nvPr/>
        </p:nvSpPr>
        <p:spPr>
          <a:xfrm>
            <a:off x="2457450" y="4479925"/>
            <a:ext cx="395288" cy="220663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</a:t>
            </a:r>
          </a:p>
        </p:txBody>
      </p:sp>
      <p:sp>
        <p:nvSpPr>
          <p:cNvPr id="2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1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19" name="Rectángulo 18">
            <a:hlinkClick r:id="rId13" action="ppaction://hlinksldjump"/>
          </p:cNvPr>
          <p:cNvSpPr/>
          <p:nvPr/>
        </p:nvSpPr>
        <p:spPr>
          <a:xfrm>
            <a:off x="4927600" y="4584462"/>
            <a:ext cx="221226" cy="23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4" name="48 Rectángulo">
            <a:hlinkClick r:id="rId1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48 Rectángulo">
            <a:hlinkClick r:id="rId15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41985295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7088"/>
            <a:ext cx="3684588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2974975" y="3622675"/>
            <a:ext cx="395288" cy="220663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3" y="4569620"/>
            <a:ext cx="217297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2829572" y="4810372"/>
            <a:ext cx="187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1.2, 1.5.</a:t>
            </a:r>
            <a:endParaRPr lang="es-CO" sz="1600" dirty="0"/>
          </a:p>
        </p:txBody>
      </p:sp>
      <p:sp>
        <p:nvSpPr>
          <p:cNvPr id="19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0" name="Rectángulo 19">
            <a:hlinkClick r:id="rId10" action="ppaction://hlinksldjump"/>
          </p:cNvPr>
          <p:cNvSpPr/>
          <p:nvPr/>
        </p:nvSpPr>
        <p:spPr>
          <a:xfrm>
            <a:off x="4565624" y="4584462"/>
            <a:ext cx="221226" cy="23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4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963193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7" name="Rectángulo 6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71"/>
            <a:ext cx="3689350" cy="282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hlinkClick r:id="rId8" action="ppaction://hlinksldjump"/>
          </p:cNvPr>
          <p:cNvSpPr/>
          <p:nvPr/>
        </p:nvSpPr>
        <p:spPr>
          <a:xfrm>
            <a:off x="3457427" y="3066971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7" name="Rectángulo 16">
            <a:hlinkClick r:id="rId9" action="ppaction://hlinksldjump"/>
          </p:cNvPr>
          <p:cNvSpPr/>
          <p:nvPr/>
        </p:nvSpPr>
        <p:spPr>
          <a:xfrm>
            <a:off x="2979484" y="3641990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sp>
        <p:nvSpPr>
          <p:cNvPr id="14" name="Rectángulo 13">
            <a:hlinkClick r:id="rId10" action="ppaction://hlinksldjump"/>
          </p:cNvPr>
          <p:cNvSpPr/>
          <p:nvPr/>
        </p:nvSpPr>
        <p:spPr>
          <a:xfrm>
            <a:off x="5339273" y="2103902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15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16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18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18186444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7" name="Rectángulo 6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ángulo 7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2819400"/>
            <a:ext cx="1598612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71"/>
            <a:ext cx="3689350" cy="282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196929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ángulo 33"/>
          <p:cNvSpPr/>
          <p:nvPr/>
        </p:nvSpPr>
        <p:spPr>
          <a:xfrm>
            <a:off x="4672371" y="480683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16" name="Rectángulo 15"/>
          <p:cNvSpPr/>
          <p:nvPr/>
        </p:nvSpPr>
        <p:spPr>
          <a:xfrm>
            <a:off x="3457427" y="3066971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7" name="48 Rectángulo">
            <a:hlinkClick r:id="rId9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18" name="Rectángulo 17">
            <a:hlinkClick r:id="rId10" action="ppaction://hlinksldjump"/>
          </p:cNvPr>
          <p:cNvSpPr/>
          <p:nvPr/>
        </p:nvSpPr>
        <p:spPr>
          <a:xfrm>
            <a:off x="6245633" y="4584462"/>
            <a:ext cx="221226" cy="23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19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0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2164057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7" name="Rectángulo 6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ángulo 7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2819400"/>
            <a:ext cx="1598612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71"/>
            <a:ext cx="3689350" cy="282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2979484" y="3641990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sp>
        <p:nvSpPr>
          <p:cNvPr id="1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196929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ángulo 33"/>
          <p:cNvSpPr/>
          <p:nvPr/>
        </p:nvSpPr>
        <p:spPr>
          <a:xfrm>
            <a:off x="4672371" y="480683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2.7.</a:t>
            </a:r>
            <a:endParaRPr lang="es-CO" sz="1600" dirty="0"/>
          </a:p>
        </p:txBody>
      </p:sp>
      <p:sp>
        <p:nvSpPr>
          <p:cNvPr id="16" name="48 Rectángulo">
            <a:hlinkClick r:id="rId9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17" name="Rectángulo 16">
            <a:hlinkClick r:id="rId10" action="ppaction://hlinksldjump"/>
          </p:cNvPr>
          <p:cNvSpPr/>
          <p:nvPr/>
        </p:nvSpPr>
        <p:spPr>
          <a:xfrm>
            <a:off x="6239286" y="4584462"/>
            <a:ext cx="221226" cy="23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18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19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19298945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5500"/>
            <a:ext cx="3684588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2" name="Rectángulo 21">
            <a:hlinkClick r:id="" action="ppaction://hlinkshowjump?jump=nextslide"/>
          </p:cNvPr>
          <p:cNvSpPr/>
          <p:nvPr/>
        </p:nvSpPr>
        <p:spPr>
          <a:xfrm>
            <a:off x="1956252" y="3617913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3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>
            <a:hlinkClick r:id="rId9" action="ppaction://hlinksldjump"/>
          </p:cNvPr>
          <p:cNvSpPr/>
          <p:nvPr/>
        </p:nvSpPr>
        <p:spPr>
          <a:xfrm>
            <a:off x="2462648" y="4172542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7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18" name="Rectángulo 17">
            <a:hlinkClick r:id="rId10" action="ppaction://hlinksldjump"/>
          </p:cNvPr>
          <p:cNvSpPr/>
          <p:nvPr/>
        </p:nvSpPr>
        <p:spPr>
          <a:xfrm>
            <a:off x="5339273" y="2103902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19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0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6" name="46 Rectángulo">
            <a:hlinkClick r:id="rId3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Jurídica</a:t>
            </a:r>
          </a:p>
        </p:txBody>
      </p:sp>
      <p:sp>
        <p:nvSpPr>
          <p:cNvPr id="7" name="47 Rectángulo">
            <a:hlinkClick r:id="rId4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Financiera</a:t>
            </a:r>
          </a:p>
        </p:txBody>
      </p:sp>
      <p:sp>
        <p:nvSpPr>
          <p:cNvPr id="8" name="48 Rectángulo">
            <a:hlinkClick r:id="rId5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5500"/>
            <a:ext cx="3684588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Rectángulo 57"/>
          <p:cNvSpPr/>
          <p:nvPr/>
        </p:nvSpPr>
        <p:spPr>
          <a:xfrm>
            <a:off x="1976438" y="36147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4569620"/>
            <a:ext cx="2333302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271550" y="4814253"/>
            <a:ext cx="187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1.2, 1.5.</a:t>
            </a:r>
            <a:endParaRPr lang="es-CO" sz="1600" dirty="0"/>
          </a:p>
        </p:txBody>
      </p:sp>
      <p:sp>
        <p:nvSpPr>
          <p:cNvPr id="22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3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0" name="Rectángulo 19">
            <a:hlinkClick r:id="rId12" action="ppaction://hlinksldjump"/>
          </p:cNvPr>
          <p:cNvSpPr/>
          <p:nvPr/>
        </p:nvSpPr>
        <p:spPr>
          <a:xfrm>
            <a:off x="5103250" y="4584462"/>
            <a:ext cx="221226" cy="23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1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6" name="48 Rectángulo">
            <a:hlinkClick r:id="rId14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40144267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7" name="Rectángulo 6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ángulo 7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2819400"/>
            <a:ext cx="1598612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45" y="2095571"/>
            <a:ext cx="3685009" cy="282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2481034" y="42035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196929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 16"/>
          <p:cNvSpPr/>
          <p:nvPr/>
        </p:nvSpPr>
        <p:spPr>
          <a:xfrm>
            <a:off x="4672371" y="480683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16" name="48 Rectángulo">
            <a:hlinkClick r:id="rId9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2" name="Rectángulo 21">
            <a:hlinkClick r:id="rId10" action="ppaction://hlinksldjump"/>
          </p:cNvPr>
          <p:cNvSpPr/>
          <p:nvPr/>
        </p:nvSpPr>
        <p:spPr>
          <a:xfrm>
            <a:off x="6236175" y="4584462"/>
            <a:ext cx="221226" cy="23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3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4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20207653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1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3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7088"/>
            <a:ext cx="3684588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211655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604540" y="480683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2.7.</a:t>
            </a:r>
            <a:endParaRPr lang="es-CO" sz="1600" dirty="0"/>
          </a:p>
        </p:txBody>
      </p:sp>
      <p:sp>
        <p:nvSpPr>
          <p:cNvPr id="17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8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>
            <a:hlinkClick r:id="rId10" action="ppaction://hlinksldjump"/>
          </p:cNvPr>
          <p:cNvSpPr/>
          <p:nvPr/>
        </p:nvSpPr>
        <p:spPr>
          <a:xfrm>
            <a:off x="5103249" y="4594302"/>
            <a:ext cx="221226" cy="23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1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5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32832820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8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9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9" name="Rectángulo 18">
            <a:hlinkClick r:id="" action="ppaction://hlinkshowjump?jump=nextslide"/>
          </p:cNvPr>
          <p:cNvSpPr/>
          <p:nvPr/>
        </p:nvSpPr>
        <p:spPr>
          <a:xfrm>
            <a:off x="2453213" y="3617913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0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hlinkClick r:id="rId9" action="ppaction://hlinksldjump"/>
          </p:cNvPr>
          <p:cNvSpPr/>
          <p:nvPr/>
        </p:nvSpPr>
        <p:spPr>
          <a:xfrm>
            <a:off x="2966179" y="4174988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6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2" name="Rectángulo 21">
            <a:hlinkClick r:id="rId10" action="ppaction://hlinksldjump"/>
          </p:cNvPr>
          <p:cNvSpPr/>
          <p:nvPr/>
        </p:nvSpPr>
        <p:spPr>
          <a:xfrm>
            <a:off x="5339273" y="2103902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4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5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2459038" y="36179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211655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377976" y="4826040"/>
            <a:ext cx="187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1.2, 1.5.</a:t>
            </a:r>
            <a:endParaRPr lang="es-CO" sz="1600" dirty="0"/>
          </a:p>
        </p:txBody>
      </p:sp>
      <p:sp>
        <p:nvSpPr>
          <p:cNvPr id="2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4" name="Rectángulo 23">
            <a:hlinkClick r:id="rId12" action="ppaction://hlinksldjump"/>
          </p:cNvPr>
          <p:cNvSpPr/>
          <p:nvPr/>
        </p:nvSpPr>
        <p:spPr>
          <a:xfrm>
            <a:off x="5090341" y="456510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7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9" name="48 Rectángulo">
            <a:hlinkClick r:id="rId14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19092145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42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43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82" y="2093913"/>
            <a:ext cx="368933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Rectángulo 57"/>
          <p:cNvSpPr/>
          <p:nvPr/>
        </p:nvSpPr>
        <p:spPr>
          <a:xfrm>
            <a:off x="2956835" y="4195385"/>
            <a:ext cx="395287" cy="220663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44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7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48 Rectángulo">
            <a:hlinkClick r:id="rId9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211655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ángulo 25"/>
          <p:cNvSpPr/>
          <p:nvPr/>
        </p:nvSpPr>
        <p:spPr>
          <a:xfrm>
            <a:off x="3377976" y="4826040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27" name="Rectángulo 26">
            <a:hlinkClick r:id="rId11" action="ppaction://hlinksldjump"/>
          </p:cNvPr>
          <p:cNvSpPr/>
          <p:nvPr/>
        </p:nvSpPr>
        <p:spPr>
          <a:xfrm>
            <a:off x="5090341" y="4565107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9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30" name="48 Rectángulo">
            <a:hlinkClick r:id="rId13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2085252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8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9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17" y="2097088"/>
            <a:ext cx="3681054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918914" y="3625850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0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211655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3575686" y="4797187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2.7.</a:t>
            </a:r>
            <a:endParaRPr lang="es-CO" sz="1600" dirty="0"/>
          </a:p>
        </p:txBody>
      </p:sp>
      <p:sp>
        <p:nvSpPr>
          <p:cNvPr id="16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2" name="Rectángulo 21">
            <a:hlinkClick r:id="rId10" action="ppaction://hlinksldjump"/>
          </p:cNvPr>
          <p:cNvSpPr/>
          <p:nvPr/>
        </p:nvSpPr>
        <p:spPr>
          <a:xfrm>
            <a:off x="5114807" y="4581834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4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5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7088"/>
            <a:ext cx="3684588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9" name="Rectángulo 18">
            <a:hlinkClick r:id="" action="ppaction://hlinkshowjump?jump=nextslide"/>
          </p:cNvPr>
          <p:cNvSpPr/>
          <p:nvPr/>
        </p:nvSpPr>
        <p:spPr>
          <a:xfrm>
            <a:off x="2940227" y="3617913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0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hlinkClick r:id="rId9" action="ppaction://hlinksldjump"/>
          </p:cNvPr>
          <p:cNvSpPr/>
          <p:nvPr/>
        </p:nvSpPr>
        <p:spPr>
          <a:xfrm>
            <a:off x="3433763" y="4173681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5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16" name="Rectángulo 15">
            <a:hlinkClick r:id="rId10" action="ppaction://hlinksldjump"/>
          </p:cNvPr>
          <p:cNvSpPr/>
          <p:nvPr/>
        </p:nvSpPr>
        <p:spPr>
          <a:xfrm>
            <a:off x="5333624" y="2103902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2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4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7088"/>
            <a:ext cx="3684588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Rectángulo 46"/>
          <p:cNvSpPr/>
          <p:nvPr/>
        </p:nvSpPr>
        <p:spPr>
          <a:xfrm>
            <a:off x="2974975" y="36179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211655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47182" y="4806832"/>
            <a:ext cx="187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1.2, 1.5.</a:t>
            </a:r>
            <a:endParaRPr lang="es-CO" sz="1600" dirty="0"/>
          </a:p>
        </p:txBody>
      </p:sp>
      <p:sp>
        <p:nvSpPr>
          <p:cNvPr id="25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6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0" name="Rectángulo 19">
            <a:hlinkClick r:id="rId12" action="ppaction://hlinksldjump"/>
          </p:cNvPr>
          <p:cNvSpPr/>
          <p:nvPr/>
        </p:nvSpPr>
        <p:spPr>
          <a:xfrm>
            <a:off x="5114807" y="4581834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2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48 Rectángulo">
            <a:hlinkClick r:id="rId14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  <p:extLst>
      <p:ext uri="{BB962C8B-B14F-4D97-AF65-F5344CB8AC3E}">
        <p14:creationId xmlns:p14="http://schemas.microsoft.com/office/powerpoint/2010/main" val="29565928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097395"/>
            <a:ext cx="3684588" cy="282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Rectángulo 46"/>
          <p:cNvSpPr/>
          <p:nvPr/>
        </p:nvSpPr>
        <p:spPr>
          <a:xfrm>
            <a:off x="3455908" y="4176871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211655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33763" y="4812666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2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9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glow rad="139700">
              <a:srgbClr val="66FF33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Valor Agregado</a:t>
            </a:r>
          </a:p>
        </p:txBody>
      </p:sp>
      <p:sp>
        <p:nvSpPr>
          <p:cNvPr id="20" name="Rectángulo 19">
            <a:hlinkClick r:id="rId11" action="ppaction://hlinksldjump"/>
          </p:cNvPr>
          <p:cNvSpPr/>
          <p:nvPr/>
        </p:nvSpPr>
        <p:spPr>
          <a:xfrm>
            <a:off x="5114807" y="4581834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23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6" name="48 Rectángulo">
            <a:hlinkClick r:id="rId13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" name="Rectángulo 1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Rectángulo 10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58750" y="2819400"/>
            <a:ext cx="1585913" cy="1225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2" name="Rectángulo 11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2819400"/>
            <a:ext cx="1598612" cy="12255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Rectángulo 12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4" name="Rectángulo 13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90700" y="4113213"/>
            <a:ext cx="1598613" cy="123348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8" name="Rectángulo 17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93875" y="5403298"/>
            <a:ext cx="1595438" cy="123348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7184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sp>
        <p:nvSpPr>
          <p:cNvPr id="25" name="47 Rectángulo">
            <a:hlinkClick r:id="rId10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29" name="48 Rectángulo">
            <a:hlinkClick r:id="rId11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30" name="46 Rectángulo">
            <a:hlinkClick r:id="rId12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0" name="Imagen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sp>
        <p:nvSpPr>
          <p:cNvPr id="3" name="CuadroTexto 2">
            <a:hlinkClick r:id="rId10" action="ppaction://hlinksldjump"/>
          </p:cNvPr>
          <p:cNvSpPr txBox="1"/>
          <p:nvPr/>
        </p:nvSpPr>
        <p:spPr>
          <a:xfrm>
            <a:off x="504089" y="2791009"/>
            <a:ext cx="8444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ENERO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744148" y="2791009"/>
            <a:ext cx="9186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MARZO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388245" y="2791009"/>
            <a:ext cx="74251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ABRIL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180676" y="4091270"/>
            <a:ext cx="78098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JUNIO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837756" y="4113213"/>
            <a:ext cx="72648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JULIO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992841" y="5414900"/>
            <a:ext cx="109953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OCTUBRE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7" name="Rectángulo 16">
            <a:hlinkClick r:id="" action="ppaction://hlinkshowjump?jump=nextslide"/>
          </p:cNvPr>
          <p:cNvSpPr/>
          <p:nvPr/>
        </p:nvSpPr>
        <p:spPr>
          <a:xfrm>
            <a:off x="134938" y="2747962"/>
            <a:ext cx="6484937" cy="390207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23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24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72747" y="6092386"/>
            <a:ext cx="6950416" cy="133818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" y="5225042"/>
            <a:ext cx="6340196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681" y="5230816"/>
            <a:ext cx="1024683" cy="1024683"/>
          </a:xfrm>
          <a:prstGeom prst="rect">
            <a:avLst/>
          </a:prstGeom>
        </p:spPr>
      </p:pic>
      <p:sp>
        <p:nvSpPr>
          <p:cNvPr id="26" name="CuadroTexto 11"/>
          <p:cNvSpPr txBox="1">
            <a:spLocks noChangeArrowheads="1"/>
          </p:cNvSpPr>
          <p:nvPr/>
        </p:nvSpPr>
        <p:spPr bwMode="auto">
          <a:xfrm>
            <a:off x="1405858" y="3879254"/>
            <a:ext cx="4261723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5400" b="1" dirty="0">
                <a:solidFill>
                  <a:schemeClr val="bg1"/>
                </a:solidFill>
              </a:rPr>
              <a:t>Permanentes</a:t>
            </a:r>
          </a:p>
        </p:txBody>
      </p:sp>
      <p:sp>
        <p:nvSpPr>
          <p:cNvPr id="21" name="48 Rectángulo">
            <a:hlinkClick r:id="rId8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30" name="48 Rectángulo">
            <a:hlinkClick r:id="rId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32" name="48 Rectángulo">
            <a:hlinkClick r:id="rId10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2007738" y="5443603"/>
            <a:ext cx="386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Medir y Publicar indicadores de calidad</a:t>
            </a:r>
            <a:endParaRPr lang="es-CO" sz="1600" dirty="0"/>
          </a:p>
        </p:txBody>
      </p:sp>
      <p:sp>
        <p:nvSpPr>
          <p:cNvPr id="34" name="Rectángulo 33">
            <a:hlinkClick r:id="rId8" action="ppaction://hlinksldjump"/>
          </p:cNvPr>
          <p:cNvSpPr/>
          <p:nvPr/>
        </p:nvSpPr>
        <p:spPr>
          <a:xfrm>
            <a:off x="6899068" y="5234988"/>
            <a:ext cx="216977" cy="22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4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4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3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53" name="Rectángulo 52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4" name="Rectángulo 53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34938" y="2819400"/>
            <a:ext cx="1609725" cy="1225550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5" name="Rectángulo 54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2819400"/>
            <a:ext cx="1598612" cy="1225550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6" name="Rectángulo 55">
            <a:hlinkClick r:id="rId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099145"/>
            <a:ext cx="1541463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7" name="Rectángulo 56">
            <a:hlinkClick r:id="rId10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34938" y="4113213"/>
            <a:ext cx="1609725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8" name="Rectángulo 57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4099145"/>
            <a:ext cx="1598612" cy="1233487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9" name="Rectángulo 58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5421313"/>
            <a:ext cx="1543050" cy="122872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0" name="Rectángulo 59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93875" y="5416550"/>
            <a:ext cx="1595438" cy="1233488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4" name="48 Rectángulo">
            <a:hlinkClick r:id="rId14" action="ppaction://hlinksldjump" highlightClick="1"/>
          </p:cNvPr>
          <p:cNvSpPr/>
          <p:nvPr/>
        </p:nvSpPr>
        <p:spPr>
          <a:xfrm>
            <a:off x="7133147" y="4997450"/>
            <a:ext cx="1723516" cy="34925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Permanentes</a:t>
            </a:r>
          </a:p>
        </p:txBody>
      </p:sp>
      <p:sp>
        <p:nvSpPr>
          <p:cNvPr id="65" name="48 Rectángulo">
            <a:hlinkClick r:id="rId15" action="ppaction://hlinksldjump" highlightClick="1"/>
          </p:cNvPr>
          <p:cNvSpPr/>
          <p:nvPr/>
        </p:nvSpPr>
        <p:spPr>
          <a:xfrm>
            <a:off x="7133147" y="5410087"/>
            <a:ext cx="1723516" cy="349250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Eventuales</a:t>
            </a:r>
          </a:p>
        </p:txBody>
      </p:sp>
      <p:sp>
        <p:nvSpPr>
          <p:cNvPr id="19" name="48 Rectángulo">
            <a:hlinkClick r:id="rId16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0" name="48 Rectángulo">
            <a:hlinkClick r:id="rId17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1" name="Rectángulo 20">
            <a:hlinkClick r:id="rId1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49" y="2816224"/>
            <a:ext cx="1541463" cy="122872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1999894" y="5390005"/>
            <a:ext cx="109953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OCTUBRE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512940" y="5402771"/>
            <a:ext cx="13717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NOVIEMBRE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814795" y="4073836"/>
            <a:ext cx="72648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JULIO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9185" y="4089003"/>
            <a:ext cx="7743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MAYO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323510" y="4089003"/>
            <a:ext cx="99411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AGOSTO</a:t>
            </a:r>
          </a:p>
        </p:txBody>
      </p:sp>
      <p:sp>
        <p:nvSpPr>
          <p:cNvPr id="31" name="CuadroTexto 30">
            <a:hlinkClick r:id="rId19" action="ppaction://hlinksldjump"/>
          </p:cNvPr>
          <p:cNvSpPr txBox="1"/>
          <p:nvPr/>
        </p:nvSpPr>
        <p:spPr>
          <a:xfrm>
            <a:off x="500195" y="2771815"/>
            <a:ext cx="8444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ENERO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04089" y="2775511"/>
            <a:ext cx="8444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ENERO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745963" y="2780689"/>
            <a:ext cx="9186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MARZO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016801" y="2791009"/>
            <a:ext cx="10576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FEBRERO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444893" y="2791193"/>
            <a:ext cx="74251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ABRIL</a:t>
            </a:r>
          </a:p>
        </p:txBody>
      </p:sp>
      <p:sp>
        <p:nvSpPr>
          <p:cNvPr id="36" name="48 Rectángulo">
            <a:hlinkClick r:id="rId1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</p:spTree>
    <p:extLst>
      <p:ext uri="{BB962C8B-B14F-4D97-AF65-F5344CB8AC3E}">
        <p14:creationId xmlns:p14="http://schemas.microsoft.com/office/powerpoint/2010/main" val="1871323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66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7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ángulo 36"/>
          <p:cNvSpPr/>
          <p:nvPr/>
        </p:nvSpPr>
        <p:spPr>
          <a:xfrm>
            <a:off x="3954463" y="33480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449763" y="33480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457575" y="33512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29479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452688" y="335756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9573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39544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3457575" y="36306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2947988" y="36306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2452688" y="363537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3455988" y="390207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2946400" y="3902075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2449513" y="390842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1954213" y="3902075"/>
            <a:ext cx="396875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sp>
        <p:nvSpPr>
          <p:cNvPr id="62" name="Rectángulo 61">
            <a:hlinkClick r:id="rId8" action="ppaction://hlinksldjump"/>
          </p:cNvPr>
          <p:cNvSpPr/>
          <p:nvPr/>
        </p:nvSpPr>
        <p:spPr>
          <a:xfrm>
            <a:off x="4929188" y="3627438"/>
            <a:ext cx="396875" cy="2206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64" name="Rectángulo 63">
            <a:hlinkClick r:id="rId9" action="ppaction://hlinksldjump"/>
          </p:cNvPr>
          <p:cNvSpPr/>
          <p:nvPr/>
        </p:nvSpPr>
        <p:spPr>
          <a:xfrm>
            <a:off x="2493963" y="4459288"/>
            <a:ext cx="395287" cy="2222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36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41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33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34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35" name="Rectángulo 34">
            <a:hlinkClick r:id="rId11" action="ppaction://hlinksldjump"/>
          </p:cNvPr>
          <p:cNvSpPr/>
          <p:nvPr/>
        </p:nvSpPr>
        <p:spPr>
          <a:xfrm>
            <a:off x="5320430" y="2109233"/>
            <a:ext cx="221226" cy="21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  <p:sp>
        <p:nvSpPr>
          <p:cNvPr id="3" name="Rectángulo 2">
            <a:hlinkClick r:id="rId14" action="ppaction://hlinksldjump"/>
          </p:cNvPr>
          <p:cNvSpPr/>
          <p:nvPr/>
        </p:nvSpPr>
        <p:spPr>
          <a:xfrm>
            <a:off x="1954213" y="3348038"/>
            <a:ext cx="2890837" cy="7826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3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4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ángulo 36"/>
          <p:cNvSpPr/>
          <p:nvPr/>
        </p:nvSpPr>
        <p:spPr>
          <a:xfrm>
            <a:off x="3954463" y="33480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449763" y="334803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457575" y="33512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29479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452688" y="335756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957388" y="33512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39544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3457575" y="3630613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2947988" y="3630613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2452688" y="363537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1957388" y="3630613"/>
            <a:ext cx="395287" cy="222250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3455988" y="390207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2946400" y="3902075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2449513" y="3908425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1954213" y="3902075"/>
            <a:ext cx="396875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3775978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16021" y="4807475"/>
            <a:ext cx="336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Información Actualizada de la Red</a:t>
            </a:r>
            <a:endParaRPr lang="es-CO" sz="1600" dirty="0"/>
          </a:p>
        </p:txBody>
      </p:sp>
      <p:sp>
        <p:nvSpPr>
          <p:cNvPr id="4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58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47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62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4" name="Rectángulo 3">
            <a:hlinkClick r:id="rId14" action="ppaction://hlinksldjump"/>
          </p:cNvPr>
          <p:cNvSpPr/>
          <p:nvPr/>
        </p:nvSpPr>
        <p:spPr>
          <a:xfrm>
            <a:off x="6784413" y="4569620"/>
            <a:ext cx="221225" cy="23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7203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Rectángulo 60"/>
          <p:cNvSpPr/>
          <p:nvPr/>
        </p:nvSpPr>
        <p:spPr>
          <a:xfrm>
            <a:off x="4929188" y="3627438"/>
            <a:ext cx="396875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2" name="Imagen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02" y="4569620"/>
            <a:ext cx="2298323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934932" y="4806832"/>
            <a:ext cx="1433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 2.9.</a:t>
            </a:r>
            <a:endParaRPr lang="es-CO" sz="1600" dirty="0"/>
          </a:p>
        </p:txBody>
      </p:sp>
      <p:sp>
        <p:nvSpPr>
          <p:cNvPr id="16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8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48 Rectángulo">
            <a:hlinkClick r:id="rId12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4" name="48 Rectángulo">
            <a:hlinkClick r:id="rId13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5" name="48 Rectángulo">
            <a:hlinkClick r:id="rId1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6" name="Rectángulo 25">
            <a:hlinkClick r:id="rId9" action="ppaction://hlinksldjump"/>
          </p:cNvPr>
          <p:cNvSpPr/>
          <p:nvPr/>
        </p:nvSpPr>
        <p:spPr>
          <a:xfrm>
            <a:off x="5749144" y="4572467"/>
            <a:ext cx="221226" cy="21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37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38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Rectángulo 60"/>
          <p:cNvSpPr/>
          <p:nvPr/>
        </p:nvSpPr>
        <p:spPr>
          <a:xfrm>
            <a:off x="2493963" y="4459288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176889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73451" y="4821278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5.1.</a:t>
            </a:r>
            <a:endParaRPr lang="es-CO" sz="1600" dirty="0"/>
          </a:p>
        </p:txBody>
      </p:sp>
      <p:sp>
        <p:nvSpPr>
          <p:cNvPr id="22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4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0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1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3" name="Rectángulo 22">
            <a:hlinkClick r:id="rId14" action="ppaction://hlinksldjump"/>
          </p:cNvPr>
          <p:cNvSpPr/>
          <p:nvPr/>
        </p:nvSpPr>
        <p:spPr>
          <a:xfrm>
            <a:off x="4755587" y="4588506"/>
            <a:ext cx="221226" cy="21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100263"/>
            <a:ext cx="368141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Rectángulo 60"/>
          <p:cNvSpPr/>
          <p:nvPr/>
        </p:nvSpPr>
        <p:spPr>
          <a:xfrm>
            <a:off x="2973388" y="362108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3253254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331276" y="4845051"/>
            <a:ext cx="279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1.2, 1.3, 1.4, 1.10.</a:t>
            </a:r>
            <a:endParaRPr lang="es-CO" sz="1600" dirty="0"/>
          </a:p>
        </p:txBody>
      </p:sp>
      <p:sp>
        <p:nvSpPr>
          <p:cNvPr id="2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1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Rectángulo 26">
            <a:hlinkClick r:id="rId11" action="ppaction://hlinksldjump"/>
          </p:cNvPr>
          <p:cNvSpPr/>
          <p:nvPr/>
        </p:nvSpPr>
        <p:spPr>
          <a:xfrm>
            <a:off x="6234085" y="4585394"/>
            <a:ext cx="221226" cy="21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148464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7" name="Rectángulo 6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2095571"/>
            <a:ext cx="3689350" cy="282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3457427" y="3066971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6" y="4569620"/>
            <a:ext cx="196929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ángulo 33"/>
          <p:cNvSpPr/>
          <p:nvPr/>
        </p:nvSpPr>
        <p:spPr>
          <a:xfrm>
            <a:off x="4672371" y="480683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15" name="48 Rectángulo">
            <a:hlinkClick r:id="rId9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16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1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2" name="Rectángulo 21">
            <a:hlinkClick r:id="rId9" action="ppaction://hlinksldjump"/>
          </p:cNvPr>
          <p:cNvSpPr/>
          <p:nvPr/>
        </p:nvSpPr>
        <p:spPr>
          <a:xfrm>
            <a:off x="6234085" y="4585394"/>
            <a:ext cx="221226" cy="21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340723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4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5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4" y="4569620"/>
            <a:ext cx="212164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661877" y="4806832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2.9.</a:t>
            </a:r>
            <a:endParaRPr lang="es-CO" sz="1600" dirty="0"/>
          </a:p>
        </p:txBody>
      </p:sp>
      <p:sp>
        <p:nvSpPr>
          <p:cNvPr id="18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0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3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6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Rectángulo 26">
            <a:hlinkClick r:id="rId11" action="ppaction://hlinksldjump"/>
          </p:cNvPr>
          <p:cNvSpPr/>
          <p:nvPr/>
        </p:nvSpPr>
        <p:spPr>
          <a:xfrm>
            <a:off x="6234085" y="4592945"/>
            <a:ext cx="221226" cy="21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4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5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5" name="Rectángulo 24">
            <a:hlinkClick r:id="" action="ppaction://hlinkshowjump?jump=nextslide"/>
          </p:cNvPr>
          <p:cNvSpPr/>
          <p:nvPr/>
        </p:nvSpPr>
        <p:spPr>
          <a:xfrm>
            <a:off x="1960739" y="3617913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6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>
            <a:hlinkClick r:id="rId10" action="ppaction://hlinksldjump"/>
          </p:cNvPr>
          <p:cNvSpPr/>
          <p:nvPr/>
        </p:nvSpPr>
        <p:spPr>
          <a:xfrm>
            <a:off x="2963905" y="4173681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20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1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3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4" name="Rectángulo 23">
            <a:hlinkClick r:id="rId11" action="ppaction://hlinksldjump"/>
          </p:cNvPr>
          <p:cNvSpPr/>
          <p:nvPr/>
        </p:nvSpPr>
        <p:spPr>
          <a:xfrm>
            <a:off x="5341921" y="2103902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34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35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208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2092325"/>
            <a:ext cx="3694112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hlinkClick r:id="rId9" action="ppaction://hlinksldjump"/>
          </p:cNvPr>
          <p:cNvSpPr/>
          <p:nvPr/>
        </p:nvSpPr>
        <p:spPr>
          <a:xfrm>
            <a:off x="1958871" y="4464135"/>
            <a:ext cx="405226" cy="2148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30</a:t>
            </a:r>
          </a:p>
        </p:txBody>
      </p:sp>
      <p:sp>
        <p:nvSpPr>
          <p:cNvPr id="36" name="Rectángulo 35">
            <a:hlinkClick r:id="rId10" action="ppaction://hlinksldjump"/>
          </p:cNvPr>
          <p:cNvSpPr/>
          <p:nvPr/>
        </p:nvSpPr>
        <p:spPr>
          <a:xfrm>
            <a:off x="2454480" y="4464134"/>
            <a:ext cx="405226" cy="2148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31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7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sp>
        <p:nvSpPr>
          <p:cNvPr id="4" name="Rectángulo 3">
            <a:hlinkClick r:id="rId3" action="ppaction://hlinksldjump"/>
          </p:cNvPr>
          <p:cNvSpPr/>
          <p:nvPr/>
        </p:nvSpPr>
        <p:spPr>
          <a:xfrm>
            <a:off x="5326541" y="2111553"/>
            <a:ext cx="236059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097088"/>
            <a:ext cx="36814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1977611" y="3614738"/>
            <a:ext cx="396875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326630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344327" y="4820727"/>
            <a:ext cx="279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1.2, 1.3, 1.4, 1.10.</a:t>
            </a:r>
            <a:endParaRPr lang="es-CO" sz="1600" dirty="0"/>
          </a:p>
        </p:txBody>
      </p:sp>
      <p:sp>
        <p:nvSpPr>
          <p:cNvPr id="2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1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Rectángulo 26">
            <a:hlinkClick r:id="rId14" action="ppaction://hlinksldjump"/>
          </p:cNvPr>
          <p:cNvSpPr/>
          <p:nvPr/>
        </p:nvSpPr>
        <p:spPr>
          <a:xfrm>
            <a:off x="6229449" y="4589909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96815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1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2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17" y="2097088"/>
            <a:ext cx="3681054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2465642" y="4188040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8" y="4569620"/>
            <a:ext cx="1589369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312092" y="4824178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16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9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8 Rectángulo">
            <a:hlinkClick r:id="rId10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1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4" name="Rectángulo 3">
            <a:hlinkClick r:id="rId13" action="ppaction://hlinksldjump"/>
          </p:cNvPr>
          <p:cNvSpPr/>
          <p:nvPr/>
        </p:nvSpPr>
        <p:spPr>
          <a:xfrm>
            <a:off x="4546563" y="4589909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0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1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100263"/>
            <a:ext cx="368141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8" name="Rectángulo 17">
            <a:hlinkClick r:id="" action="ppaction://hlinkshowjump?jump=nextslide"/>
          </p:cNvPr>
          <p:cNvSpPr/>
          <p:nvPr/>
        </p:nvSpPr>
        <p:spPr>
          <a:xfrm>
            <a:off x="4427340" y="3631648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19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8 Rectángulo">
            <a:hlinkClick r:id="rId9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14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15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1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4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100263"/>
            <a:ext cx="368141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4449763" y="3627438"/>
            <a:ext cx="395287" cy="22066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9" y="4569620"/>
            <a:ext cx="2583282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53880" y="4836844"/>
            <a:ext cx="22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2.5, 2.6, 2.9.</a:t>
            </a:r>
            <a:endParaRPr lang="es-CO" sz="1600" dirty="0"/>
          </a:p>
        </p:txBody>
      </p:sp>
      <p:sp>
        <p:nvSpPr>
          <p:cNvPr id="17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9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2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5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Rectángulo 26">
            <a:hlinkClick r:id="rId11" action="ppaction://hlinksldjump"/>
          </p:cNvPr>
          <p:cNvSpPr/>
          <p:nvPr/>
        </p:nvSpPr>
        <p:spPr>
          <a:xfrm>
            <a:off x="5548365" y="4574760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508991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1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4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3" y="2100263"/>
            <a:ext cx="367506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2463152" y="3617913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1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>
            <a:hlinkClick r:id="rId9" action="ppaction://hlinksldjump"/>
          </p:cNvPr>
          <p:cNvSpPr/>
          <p:nvPr/>
        </p:nvSpPr>
        <p:spPr>
          <a:xfrm>
            <a:off x="2953646" y="4185861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6" name="48 Rectángulo">
            <a:hlinkClick r:id="rId10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2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4" name="Rectángulo 23">
            <a:hlinkClick r:id="rId10" action="ppaction://hlinksldjump"/>
          </p:cNvPr>
          <p:cNvSpPr/>
          <p:nvPr/>
        </p:nvSpPr>
        <p:spPr>
          <a:xfrm>
            <a:off x="5302353" y="2102360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3" y="2100263"/>
            <a:ext cx="367506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ángulo 45"/>
          <p:cNvSpPr/>
          <p:nvPr/>
        </p:nvSpPr>
        <p:spPr>
          <a:xfrm>
            <a:off x="2454275" y="3600450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9" y="4569620"/>
            <a:ext cx="3311609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389632" y="4781418"/>
            <a:ext cx="274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1.2, 1.3, 1.4,1.10.</a:t>
            </a:r>
            <a:endParaRPr lang="es-CO" sz="1600" dirty="0"/>
          </a:p>
        </p:txBody>
      </p:sp>
      <p:sp>
        <p:nvSpPr>
          <p:cNvPr id="2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1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9" name="Rectángulo 28">
            <a:hlinkClick r:id="rId14" action="ppaction://hlinksldjump"/>
          </p:cNvPr>
          <p:cNvSpPr/>
          <p:nvPr/>
        </p:nvSpPr>
        <p:spPr>
          <a:xfrm>
            <a:off x="6268806" y="4579333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041092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4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5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23" y="2100263"/>
            <a:ext cx="367484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9" y="4569620"/>
            <a:ext cx="1637131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348935" y="4836844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10" name="Rectángulo 9"/>
          <p:cNvSpPr/>
          <p:nvPr/>
        </p:nvSpPr>
        <p:spPr>
          <a:xfrm>
            <a:off x="2953648" y="4185861"/>
            <a:ext cx="395287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8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0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19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3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Rectángulo 26">
            <a:hlinkClick r:id="rId14" action="ppaction://hlinksldjump"/>
          </p:cNvPr>
          <p:cNvSpPr/>
          <p:nvPr/>
        </p:nvSpPr>
        <p:spPr>
          <a:xfrm>
            <a:off x="4594328" y="4589909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15370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9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0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100263"/>
            <a:ext cx="368141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6" name="Rectángulo 15">
            <a:hlinkClick r:id="" action="ppaction://hlinkshowjump?jump=nextslide"/>
          </p:cNvPr>
          <p:cNvSpPr/>
          <p:nvPr/>
        </p:nvSpPr>
        <p:spPr>
          <a:xfrm>
            <a:off x="4927265" y="3625850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17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8 Rectángulo">
            <a:hlinkClick r:id="rId9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15" name="48 Rectángulo">
            <a:hlinkClick r:id="rId10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0" name="48 Rectángulo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0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1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59" y="2100263"/>
            <a:ext cx="3679170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20" y="4569620"/>
            <a:ext cx="2490516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33763" y="4850539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2.9.</a:t>
            </a:r>
            <a:endParaRPr lang="es-CO" sz="1600" dirty="0"/>
          </a:p>
        </p:txBody>
      </p:sp>
      <p:sp>
        <p:nvSpPr>
          <p:cNvPr id="15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929433" y="3617913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19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48 Rectángulo">
            <a:hlinkClick r:id="rId10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1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5" name="Rectángulo 24">
            <a:hlinkClick r:id="rId10" action="ppaction://hlinksldjump"/>
          </p:cNvPr>
          <p:cNvSpPr/>
          <p:nvPr/>
        </p:nvSpPr>
        <p:spPr>
          <a:xfrm>
            <a:off x="5461453" y="4578321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278934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4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5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100263"/>
            <a:ext cx="368141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3" name="Rectángulo 2">
            <a:hlinkClick r:id="" action="ppaction://hlinkshowjump?jump=nextslide"/>
          </p:cNvPr>
          <p:cNvSpPr/>
          <p:nvPr/>
        </p:nvSpPr>
        <p:spPr>
          <a:xfrm>
            <a:off x="2940227" y="3617913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1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>
            <a:hlinkClick r:id="rId9" action="ppaction://hlinksldjump"/>
          </p:cNvPr>
          <p:cNvSpPr/>
          <p:nvPr/>
        </p:nvSpPr>
        <p:spPr>
          <a:xfrm>
            <a:off x="3442118" y="4180662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7" name="48 Rectángulo">
            <a:hlinkClick r:id="rId10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0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2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4" name="Rectángulo 23">
            <a:hlinkClick r:id="rId10" action="ppaction://hlinksldjump"/>
          </p:cNvPr>
          <p:cNvSpPr/>
          <p:nvPr/>
        </p:nvSpPr>
        <p:spPr>
          <a:xfrm>
            <a:off x="5298744" y="2100263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36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37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923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2092325"/>
            <a:ext cx="3694112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1941513" y="4473575"/>
            <a:ext cx="431800" cy="222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/>
              <a:t>30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39" y="4569619"/>
            <a:ext cx="2650135" cy="74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3337317" y="4762471"/>
            <a:ext cx="2229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Contribución a la CRC</a:t>
            </a: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0" name="Imagen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sp>
        <p:nvSpPr>
          <p:cNvPr id="21" name="Rectángulo 20">
            <a:hlinkClick r:id="rId11" action="ppaction://hlinksldjump"/>
          </p:cNvPr>
          <p:cNvSpPr/>
          <p:nvPr/>
        </p:nvSpPr>
        <p:spPr>
          <a:xfrm>
            <a:off x="5571038" y="4586901"/>
            <a:ext cx="236059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89113" y="2816225"/>
            <a:ext cx="1600200" cy="12287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ángulo 11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021263" y="2819400"/>
            <a:ext cx="1598612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Rectángulo 12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13213"/>
            <a:ext cx="1541463" cy="12334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Rectángulo 35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5350" y="4108450"/>
            <a:ext cx="1541463" cy="1233488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2100263"/>
            <a:ext cx="3681412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20" y="4569620"/>
            <a:ext cx="3256502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334526" y="4835803"/>
            <a:ext cx="279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Formatos 1.2, 1.3, 1.4, 1.10.</a:t>
            </a:r>
            <a:endParaRPr lang="es-CO" sz="1600" dirty="0"/>
          </a:p>
        </p:txBody>
      </p:sp>
      <p:sp>
        <p:nvSpPr>
          <p:cNvPr id="20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940227" y="3617913"/>
            <a:ext cx="407636" cy="22225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</a:p>
        </p:txBody>
      </p:sp>
      <p:pic>
        <p:nvPicPr>
          <p:cNvPr id="23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6" name="48 Rectángulo">
            <a:hlinkClick r:id="rId12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30" name="48 Rectángulo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31" name="Rectángulo 30">
            <a:hlinkClick r:id="rId14" action="ppaction://hlinksldjump"/>
          </p:cNvPr>
          <p:cNvSpPr/>
          <p:nvPr/>
        </p:nvSpPr>
        <p:spPr>
          <a:xfrm>
            <a:off x="6201723" y="4569620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332595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1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3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59" y="2100263"/>
            <a:ext cx="3679170" cy="28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20" y="4569620"/>
            <a:ext cx="1576115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03016" y="4850539"/>
            <a:ext cx="13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Formato 1.1.</a:t>
            </a:r>
            <a:endParaRPr lang="es-CO" sz="1600" dirty="0"/>
          </a:p>
        </p:txBody>
      </p:sp>
      <p:sp>
        <p:nvSpPr>
          <p:cNvPr id="9" name="Rectángulo 8"/>
          <p:cNvSpPr/>
          <p:nvPr/>
        </p:nvSpPr>
        <p:spPr>
          <a:xfrm>
            <a:off x="3442118" y="4180662"/>
            <a:ext cx="395288" cy="22225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6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8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8 Rectángulo">
            <a:hlinkClick r:id="rId10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Telefonía Fija</a:t>
            </a:r>
          </a:p>
        </p:txBody>
      </p:sp>
      <p:sp>
        <p:nvSpPr>
          <p:cNvPr id="21" name="48 Rectángulo">
            <a:hlinkClick r:id="rId11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4" name="48 Rectángulo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5" name="Rectángulo 24">
            <a:hlinkClick r:id="rId13" action="ppaction://hlinksldjump"/>
          </p:cNvPr>
          <p:cNvSpPr/>
          <p:nvPr/>
        </p:nvSpPr>
        <p:spPr>
          <a:xfrm>
            <a:off x="4533313" y="4588520"/>
            <a:ext cx="250722" cy="24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634096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hlinkClick r:id="" action="ppaction://hlinkshowjump?jump=nextslide"/>
          </p:cNvPr>
          <p:cNvSpPr/>
          <p:nvPr/>
        </p:nvSpPr>
        <p:spPr>
          <a:xfrm>
            <a:off x="134938" y="2747962"/>
            <a:ext cx="6484937" cy="3902075"/>
          </a:xfrm>
          <a:prstGeom prst="rect">
            <a:avLst/>
          </a:prstGeom>
          <a:solidFill>
            <a:srgbClr val="66FF3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772747" y="6092386"/>
            <a:ext cx="6950416" cy="133818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" y="4296677"/>
            <a:ext cx="4115117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895200" y="4543937"/>
            <a:ext cx="386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dirty="0"/>
              <a:t>Medir y Publicar indicadores de calidad</a:t>
            </a:r>
            <a:endParaRPr lang="es-CO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" y="5225042"/>
            <a:ext cx="6340196" cy="8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895200" y="5323754"/>
            <a:ext cx="3988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b="1" dirty="0"/>
              <a:t>Formatos 1.11</a:t>
            </a:r>
          </a:p>
          <a:p>
            <a:pPr>
              <a:defRPr/>
            </a:pPr>
            <a:r>
              <a:rPr lang="es-CO" dirty="0"/>
              <a:t>Tres primeros días hábiles de cada mes.</a:t>
            </a:r>
          </a:p>
        </p:txBody>
      </p:sp>
      <p:sp>
        <p:nvSpPr>
          <p:cNvPr id="11" name="47 Rectángulo">
            <a:hlinkClick r:id="rId5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3" name="48 Rectángulo">
            <a:hlinkClick r:id="rId6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8" name="46 Rectángulo">
            <a:hlinkClick r:id="rId7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21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681" y="5230816"/>
            <a:ext cx="1024683" cy="1024683"/>
          </a:xfrm>
          <a:prstGeom prst="rect">
            <a:avLst/>
          </a:prstGeom>
        </p:spPr>
      </p:pic>
      <p:sp>
        <p:nvSpPr>
          <p:cNvPr id="14" name="CuadroTexto 11"/>
          <p:cNvSpPr txBox="1">
            <a:spLocks noChangeArrowheads="1"/>
          </p:cNvSpPr>
          <p:nvPr/>
        </p:nvSpPr>
        <p:spPr bwMode="auto">
          <a:xfrm>
            <a:off x="855535" y="3262539"/>
            <a:ext cx="5148154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5400" b="1" dirty="0">
                <a:solidFill>
                  <a:schemeClr val="bg1"/>
                </a:solidFill>
              </a:rPr>
              <a:t>Permanentes</a:t>
            </a:r>
          </a:p>
        </p:txBody>
      </p:sp>
      <p:sp>
        <p:nvSpPr>
          <p:cNvPr id="22" name="48 Rectángulo">
            <a:hlinkClick r:id="rId9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5" name="48 Rectángulo">
            <a:hlinkClick r:id="rId10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4" name="Rectángulo 3">
            <a:hlinkClick r:id="rId11" action="ppaction://hlinksldjump"/>
          </p:cNvPr>
          <p:cNvSpPr/>
          <p:nvPr/>
        </p:nvSpPr>
        <p:spPr>
          <a:xfrm>
            <a:off x="6897555" y="5241008"/>
            <a:ext cx="221226" cy="21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456233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hlinkClick r:id="rId3" action="ppaction://hlinksldjump"/>
          </p:cNvPr>
          <p:cNvSpPr/>
          <p:nvPr/>
        </p:nvSpPr>
        <p:spPr>
          <a:xfrm>
            <a:off x="134938" y="2747962"/>
            <a:ext cx="6484937" cy="3902075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47 Rectángulo">
            <a:hlinkClick r:id="rId4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030A0"/>
                </a:solidFill>
              </a:rPr>
              <a:t>Financiera</a:t>
            </a:r>
          </a:p>
        </p:txBody>
      </p:sp>
      <p:sp>
        <p:nvSpPr>
          <p:cNvPr id="10" name="48 Rectángulo">
            <a:hlinkClick r:id="rId5" action="ppaction://hlinksldjump"/>
          </p:cNvPr>
          <p:cNvSpPr/>
          <p:nvPr/>
        </p:nvSpPr>
        <p:spPr>
          <a:xfrm>
            <a:off x="4567912" y="2272958"/>
            <a:ext cx="2037804" cy="349250"/>
          </a:xfrm>
          <a:prstGeom prst="rect">
            <a:avLst/>
          </a:prstGeom>
          <a:solidFill>
            <a:srgbClr val="66FF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11" name="46 Rectángulo">
            <a:hlinkClick r:id="rId6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16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94" y="5178098"/>
            <a:ext cx="890700" cy="8907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772746" y="6092386"/>
            <a:ext cx="6335683" cy="102166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976813"/>
            <a:ext cx="6601992" cy="109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1"/>
          <p:cNvSpPr txBox="1">
            <a:spLocks noChangeArrowheads="1"/>
          </p:cNvSpPr>
          <p:nvPr/>
        </p:nvSpPr>
        <p:spPr bwMode="auto">
          <a:xfrm>
            <a:off x="1234693" y="3786911"/>
            <a:ext cx="4199345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5400" b="1" dirty="0">
                <a:solidFill>
                  <a:schemeClr val="bg1"/>
                </a:solidFill>
              </a:rPr>
              <a:t>Eventuales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23008" y="5061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b="1" dirty="0"/>
              <a:t>Formatos 3.4, 3.6.</a:t>
            </a:r>
          </a:p>
          <a:p>
            <a:pPr>
              <a:defRPr/>
            </a:pPr>
            <a:r>
              <a:rPr lang="es-CO" dirty="0"/>
              <a:t> Aplica según matriz de obligaciones.</a:t>
            </a:r>
          </a:p>
        </p:txBody>
      </p:sp>
      <p:sp>
        <p:nvSpPr>
          <p:cNvPr id="25" name="48 Rectángulo">
            <a:hlinkClick r:id="rId9" action="ppaction://hlinksldjump" highlightClick="1"/>
          </p:cNvPr>
          <p:cNvSpPr/>
          <p:nvPr/>
        </p:nvSpPr>
        <p:spPr>
          <a:xfrm>
            <a:off x="7136322" y="3899326"/>
            <a:ext cx="1723516" cy="3492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Valor Agregado</a:t>
            </a:r>
          </a:p>
        </p:txBody>
      </p:sp>
      <p:sp>
        <p:nvSpPr>
          <p:cNvPr id="26" name="48 Rectángulo">
            <a:hlinkClick r:id="rId10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33147" y="3467365"/>
            <a:ext cx="1723516" cy="3492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Portador</a:t>
            </a:r>
          </a:p>
        </p:txBody>
      </p:sp>
      <p:sp>
        <p:nvSpPr>
          <p:cNvPr id="27" name="48 Rectángulo">
            <a:hlinkClick r:id="rId11" action="ppaction://hlinksldjump" highlightClick="1"/>
          </p:cNvPr>
          <p:cNvSpPr/>
          <p:nvPr/>
        </p:nvSpPr>
        <p:spPr>
          <a:xfrm>
            <a:off x="7153370" y="4330161"/>
            <a:ext cx="1723516" cy="349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Telefonía Fija</a:t>
            </a:r>
          </a:p>
        </p:txBody>
      </p:sp>
      <p:sp>
        <p:nvSpPr>
          <p:cNvPr id="28" name="Rectángulo 27">
            <a:hlinkClick r:id="rId11" action="ppaction://hlinksldjump"/>
          </p:cNvPr>
          <p:cNvSpPr/>
          <p:nvPr/>
        </p:nvSpPr>
        <p:spPr>
          <a:xfrm>
            <a:off x="6880761" y="4999038"/>
            <a:ext cx="221226" cy="21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52464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47 Rectángulo">
            <a:hlinkClick r:id="rId4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37" name="48 Rectángulo">
            <a:hlinkClick r:id="rId5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38" name="46 Rectángulo">
            <a:hlinkClick r:id="rId6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pic>
        <p:nvPicPr>
          <p:cNvPr id="10256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2092325"/>
            <a:ext cx="3694112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ángulo 29">
            <a:hlinkClick r:id="rId4" action="ppaction://hlinksldjump"/>
          </p:cNvPr>
          <p:cNvSpPr/>
          <p:nvPr/>
        </p:nvSpPr>
        <p:spPr>
          <a:xfrm>
            <a:off x="2449513" y="4473575"/>
            <a:ext cx="431800" cy="222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/>
              <a:t>31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39" y="4569619"/>
            <a:ext cx="3204657" cy="74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3298298" y="4808022"/>
            <a:ext cx="298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Contraprestación por servicio</a:t>
            </a: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8" name="Imagen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sp>
        <p:nvSpPr>
          <p:cNvPr id="16" name="Rectángulo 15">
            <a:hlinkClick r:id="rId11" action="ppaction://hlinksldjump"/>
          </p:cNvPr>
          <p:cNvSpPr/>
          <p:nvPr/>
        </p:nvSpPr>
        <p:spPr>
          <a:xfrm>
            <a:off x="6138237" y="4587233"/>
            <a:ext cx="236059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47 Rectángulo">
            <a:hlinkClick r:id="rId3" action="ppaction://hlinksldjump"/>
          </p:cNvPr>
          <p:cNvSpPr/>
          <p:nvPr/>
        </p:nvSpPr>
        <p:spPr>
          <a:xfrm>
            <a:off x="2364097" y="2287026"/>
            <a:ext cx="2131030" cy="3492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35" name="48 Rectángulo">
            <a:hlinkClick r:id="rId4" action="ppaction://hlinksldjump"/>
          </p:cNvPr>
          <p:cNvSpPr/>
          <p:nvPr/>
        </p:nvSpPr>
        <p:spPr>
          <a:xfrm>
            <a:off x="4567912" y="2287026"/>
            <a:ext cx="2037804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3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Técnica</a:t>
            </a:r>
          </a:p>
        </p:txBody>
      </p:sp>
      <p:sp>
        <p:nvSpPr>
          <p:cNvPr id="36" name="46 Rectángulo">
            <a:hlinkClick r:id="rId5" action="ppaction://hlinksldjump"/>
          </p:cNvPr>
          <p:cNvSpPr/>
          <p:nvPr/>
        </p:nvSpPr>
        <p:spPr>
          <a:xfrm>
            <a:off x="178075" y="2287026"/>
            <a:ext cx="2113237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D41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rgbClr val="7D4199"/>
                </a:solidFill>
              </a:rPr>
              <a:t>Jurídica</a:t>
            </a:r>
          </a:p>
        </p:txBody>
      </p:sp>
      <p:sp>
        <p:nvSpPr>
          <p:cNvPr id="9" name="8 Pentágono">
            <a:hlinkClick r:id="" action="ppaction://hlinkshowjump?jump=firstslide" highlightClick="1"/>
          </p:cNvPr>
          <p:cNvSpPr/>
          <p:nvPr/>
        </p:nvSpPr>
        <p:spPr>
          <a:xfrm rot="10800000" flipV="1">
            <a:off x="7599363" y="2400300"/>
            <a:ext cx="1439862" cy="419100"/>
          </a:xfrm>
          <a:prstGeom prst="homePlate">
            <a:avLst>
              <a:gd name="adj" fmla="val 466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cs typeface="Calibri" panose="020F0502020204030204" pitchFamily="34" charset="0"/>
              </a:rPr>
              <a:t>INICIO</a:t>
            </a:r>
          </a:p>
        </p:txBody>
      </p:sp>
      <p:sp>
        <p:nvSpPr>
          <p:cNvPr id="2" name="Rectángulo 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3433763" y="2819400"/>
            <a:ext cx="1543050" cy="122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3328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11775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7800" y="1419225"/>
            <a:ext cx="5641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de Obligaciones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2093913"/>
            <a:ext cx="3694112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4569619"/>
            <a:ext cx="4945131" cy="187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1103313" y="48335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dirty="0"/>
              <a:t>Contraprestación  por el uso del espectro radioeléctrico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dirty="0"/>
              <a:t>Contraprestación  por el uso del espectro radioeléctrico -  Satelital. 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3433763" y="4186469"/>
            <a:ext cx="405226" cy="2148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30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01690" y="2945910"/>
            <a:ext cx="1976437" cy="15033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9" name="Imagen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0" y="3139585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6901689" y="4449273"/>
            <a:ext cx="1976437" cy="738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</a:rPr>
              <a:t>Por Una Internet Sana</a:t>
            </a:r>
          </a:p>
        </p:txBody>
      </p:sp>
      <p:sp>
        <p:nvSpPr>
          <p:cNvPr id="21" name="Rectángulo 20">
            <a:hlinkClick r:id="rId3" action="ppaction://hlinksldjump"/>
          </p:cNvPr>
          <p:cNvSpPr/>
          <p:nvPr/>
        </p:nvSpPr>
        <p:spPr>
          <a:xfrm>
            <a:off x="5573157" y="4585324"/>
            <a:ext cx="236059" cy="23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_x00e1_s_x0020_Utilizados xmlns="e3e9922a-f5a8-4ca6-88a0-4c4899ab3fd8">true</M_x00e1_s_x0020_Utilizados>
    <Tipo_Documento xmlns="e3e9922a-f5a8-4ca6-88a0-4c4899ab3fd8">14</Tipo_Documento>
    <C_x00f3_digo xmlns="e3e9922a-f5a8-4ca6-88a0-4c4899ab3fd8" xsi:nil="true"/>
    <Fecha_x0020_de_x0020_Aprobaci_x00f3_n xmlns="e3e9922a-f5a8-4ca6-88a0-4c4899ab3fd8" xsi:nil="true"/>
    <Proceso xmlns="e3e9922a-f5a8-4ca6-88a0-4c4899ab3fd8">41</Proceso>
    <Version0 xmlns="e3e9922a-f5a8-4ca6-88a0-4c4899ab3fd8">1</Version0>
    <Macroproceso xmlns="e3e9922a-f5a8-4ca6-88a0-4c4899ab3fd8">Apoyo</Macroproceso>
    <Clasificaci_x00f3_n xmlns="e3e9922a-f5a8-4ca6-88a0-4c4899ab3fd8">Normal</Clasificaci_x00f3_n>
    <PublishingExpirationDate xmlns="http://schemas.microsoft.com/sharepoint/v3" xsi:nil="true"/>
    <Estado xmlns="e3e9922a-f5a8-4ca6-88a0-4c4899ab3fd8">Vigente</Estado>
    <PublishingStartDate xmlns="http://schemas.microsoft.com/sharepoint/v3" xsi:nil="true"/>
    <Fecha_x0020_de_x0020_Radicaci_x00f3_n xmlns="e3e9922a-f5a8-4ca6-88a0-4c4899ab3f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7B6FEF01FA0C40ACB1987F7C210774" ma:contentTypeVersion="19" ma:contentTypeDescription="Crear nuevo documento." ma:contentTypeScope="" ma:versionID="257c4787852a94cf59616bceb604235f">
  <xsd:schema xmlns:xsd="http://www.w3.org/2001/XMLSchema" xmlns:xs="http://www.w3.org/2001/XMLSchema" xmlns:p="http://schemas.microsoft.com/office/2006/metadata/properties" xmlns:ns1="http://schemas.microsoft.com/sharepoint/v3" xmlns:ns2="e3e9922a-f5a8-4ca6-88a0-4c4899ab3fd8" xmlns:ns3="810a59ed-6853-4bee-915f-2d3bf0db244c" targetNamespace="http://schemas.microsoft.com/office/2006/metadata/properties" ma:root="true" ma:fieldsID="5d405585fbfd1a476da4cbd4767794f4" ns1:_="" ns2:_="" ns3:_="">
    <xsd:import namespace="http://schemas.microsoft.com/sharepoint/v3"/>
    <xsd:import namespace="e3e9922a-f5a8-4ca6-88a0-4c4899ab3fd8"/>
    <xsd:import namespace="810a59ed-6853-4bee-915f-2d3bf0db244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_x00f3_digo" minOccurs="0"/>
                <xsd:element ref="ns2:Fecha_x0020_de_x0020_Radicaci_x00f3_n" minOccurs="0"/>
                <xsd:element ref="ns2:Fecha_x0020_de_x0020_Aprobaci_x00f3_n" minOccurs="0"/>
                <xsd:element ref="ns2:Estado"/>
                <xsd:element ref="ns2:Version0" minOccurs="0"/>
                <xsd:element ref="ns2:Macroproceso" minOccurs="0"/>
                <xsd:element ref="ns2:M_x00e1_s_x0020_Utilizados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ingHintHash" minOccurs="0"/>
                <xsd:element ref="ns3:SharedWithDetails" minOccurs="0"/>
                <xsd:element ref="ns2:Proceso" minOccurs="0"/>
                <xsd:element ref="ns2:Tipo_Documento" minOccurs="0"/>
                <xsd:element ref="ns2:Clasificaci_x00f3_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9922a-f5a8-4ca6-88a0-4c4899ab3fd8" elementFormDefault="qualified">
    <xsd:import namespace="http://schemas.microsoft.com/office/2006/documentManagement/types"/>
    <xsd:import namespace="http://schemas.microsoft.com/office/infopath/2007/PartnerControls"/>
    <xsd:element name="C_x00f3_digo" ma:index="10" nillable="true" ma:displayName="Código" ma:internalName="C_x00f3_digo">
      <xsd:simpleType>
        <xsd:restriction base="dms:Text">
          <xsd:maxLength value="255"/>
        </xsd:restriction>
      </xsd:simpleType>
    </xsd:element>
    <xsd:element name="Fecha_x0020_de_x0020_Radicaci_x00f3_n" ma:index="11" nillable="true" ma:displayName="Fecha de Radicación" ma:format="DateOnly" ma:internalName="Fecha_x0020_de_x0020_Radicaci_x00f3_n">
      <xsd:simpleType>
        <xsd:restriction base="dms:DateTime"/>
      </xsd:simpleType>
    </xsd:element>
    <xsd:element name="Fecha_x0020_de_x0020_Aprobaci_x00f3_n" ma:index="12" nillable="true" ma:displayName="Fecha de Aprobación" ma:format="DateOnly" ma:internalName="Fecha_x0020_de_x0020_Aprobaci_x00f3_n">
      <xsd:simpleType>
        <xsd:restriction base="dms:DateTime"/>
      </xsd:simpleType>
    </xsd:element>
    <xsd:element name="Estado" ma:index="13" ma:displayName="Estado" ma:default="Vigente" ma:format="Dropdown" ma:internalName="Estado">
      <xsd:simpleType>
        <xsd:restriction base="dms:Choice">
          <xsd:enumeration value="Vigente"/>
          <xsd:enumeration value="Modificado"/>
          <xsd:enumeration value="Eliminado"/>
        </xsd:restriction>
      </xsd:simpleType>
    </xsd:element>
    <xsd:element name="Version0" ma:index="14" nillable="true" ma:displayName="Version" ma:decimals="1" ma:internalName="Version0">
      <xsd:simpleType>
        <xsd:restriction base="dms:Number">
          <xsd:minInclusive value="1"/>
        </xsd:restriction>
      </xsd:simpleType>
    </xsd:element>
    <xsd:element name="Macroproceso" ma:index="15" nillable="true" ma:displayName="Macroproceso" ma:format="Dropdown" ma:internalName="Macroproceso">
      <xsd:simpleType>
        <xsd:restriction base="dms:Choice">
          <xsd:enumeration value="Estratégico"/>
          <xsd:enumeration value="Misional"/>
          <xsd:enumeration value="Apoyo"/>
          <xsd:enumeration value="Evaluación"/>
        </xsd:restriction>
      </xsd:simpleType>
    </xsd:element>
    <xsd:element name="M_x00e1_s_x0020_Utilizados" ma:index="16" nillable="true" ma:displayName="Más Utilizados" ma:default="0" ma:internalName="M_x00e1_s_x0020_Utilizados">
      <xsd:simpleType>
        <xsd:restriction base="dms:Boolean"/>
      </xsd:simpleType>
    </xsd:element>
    <xsd:element name="Proceso" ma:index="23" nillable="true" ma:displayName="Proceso" ma:list="{050dd23f-8b12-40b7-9b60-d4c4abee0b0e}" ma:internalName="Proceso" ma:showField="Procesos">
      <xsd:simpleType>
        <xsd:restriction base="dms:Lookup"/>
      </xsd:simpleType>
    </xsd:element>
    <xsd:element name="Tipo_Documento" ma:index="24" nillable="true" ma:displayName="Tipo_Documento" ma:list="{74e169e0-a63c-454a-82a4-d7f9d7d05158}" ma:internalName="Tipo_Documento" ma:showField="Tipo_x0020_Documento">
      <xsd:simpleType>
        <xsd:restriction base="dms:Lookup"/>
      </xsd:simpleType>
    </xsd:element>
    <xsd:element name="Clasificaci_x00f3_n" ma:index="25" nillable="true" ma:displayName="Clasificación" ma:default="Normal" ma:format="Dropdown" ma:internalName="Clasificaci_x00f3_n">
      <xsd:simpleType>
        <xsd:restriction base="dms:Choice">
          <xsd:enumeration value="Normal"/>
          <xsd:enumeration value="Instrumentos Archivistico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a59ed-6853-4bee-915f-2d3bf0db244c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8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1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BC1A38-CFBE-4636-ADC1-F27FCAA654A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CABBEC9-3AC8-4759-A621-604481545CF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e3e9922a-f5a8-4ca6-88a0-4c4899ab3fd8"/>
    <ds:schemaRef ds:uri="http://schemas.openxmlformats.org/package/2006/metadata/core-properties"/>
    <ds:schemaRef ds:uri="810a59ed-6853-4bee-915f-2d3bf0db244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F6886A-FB5E-4806-816E-1EE4C3502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e9922a-f5a8-4ca6-88a0-4c4899ab3fd8"/>
    <ds:schemaRef ds:uri="810a59ed-6853-4bee-915f-2d3bf0db2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1254</Words>
  <Application>Microsoft Office PowerPoint</Application>
  <PresentationFormat>Carta (216 x 279 mm)</PresentationFormat>
  <Paragraphs>827</Paragraphs>
  <Slides>73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7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Usuario de Microsoft Office</dc:creator>
  <cp:lastModifiedBy>Samir Oliveros Medina</cp:lastModifiedBy>
  <cp:revision>507</cp:revision>
  <cp:lastPrinted>2017-02-01T18:43:44Z</cp:lastPrinted>
  <dcterms:created xsi:type="dcterms:W3CDTF">2016-01-06T14:53:07Z</dcterms:created>
  <dcterms:modified xsi:type="dcterms:W3CDTF">2017-04-11T14:49:52Z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VCF33K6FRXU4-9-3106</vt:lpwstr>
  </property>
  <property fmtid="{D5CDD505-2E9C-101B-9397-08002B2CF9AE}" pid="3" name="_dlc_DocIdItemGuid">
    <vt:lpwstr>73e4bc02-950f-4c61-b88f-8c7776e165f1</vt:lpwstr>
  </property>
  <property fmtid="{D5CDD505-2E9C-101B-9397-08002B2CF9AE}" pid="4" name="_dlc_DocIdUrl">
    <vt:lpwstr>https://mintic.sharepoint.com/sites/mig/arquitectura/_layouts/15/DocIdRedir.aspx?ID=VCF33K6FRXU4-9-3106, VCF33K6FRXU4-9-3106</vt:lpwstr>
  </property>
  <property fmtid="{D5CDD505-2E9C-101B-9397-08002B2CF9AE}" pid="5" name="display_urn:schemas-microsoft-com:office:office#SharedWithUsers">
    <vt:lpwstr>Julian Marin Duque;Milena Lopez Lopez</vt:lpwstr>
  </property>
  <property fmtid="{D5CDD505-2E9C-101B-9397-08002B2CF9AE}" pid="6" name="SharedWithUsers">
    <vt:lpwstr>811;#Julian Marin Duque;#165;#Milena Lopez Lopez</vt:lpwstr>
  </property>
</Properties>
</file>