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omments/comment3.xml" ContentType="application/vnd.openxmlformats-officedocument.presentationml.comments+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omments/comment4.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sldIdLst>
    <p:sldId id="264" r:id="rId6"/>
    <p:sldId id="272" r:id="rId7"/>
    <p:sldId id="392" r:id="rId8"/>
    <p:sldId id="273" r:id="rId9"/>
    <p:sldId id="393" r:id="rId10"/>
    <p:sldId id="395" r:id="rId11"/>
    <p:sldId id="399" r:id="rId12"/>
    <p:sldId id="396" r:id="rId13"/>
    <p:sldId id="400" r:id="rId14"/>
    <p:sldId id="397" r:id="rId15"/>
    <p:sldId id="402" r:id="rId16"/>
    <p:sldId id="403" r:id="rId17"/>
    <p:sldId id="410" r:id="rId18"/>
    <p:sldId id="411" r:id="rId19"/>
    <p:sldId id="412" r:id="rId20"/>
    <p:sldId id="398" r:id="rId21"/>
    <p:sldId id="408" r:id="rId22"/>
    <p:sldId id="409" r:id="rId23"/>
    <p:sldId id="407" r:id="rId24"/>
    <p:sldId id="263" r:id="rId25"/>
  </p:sldIdLst>
  <p:sldSz cx="9144000" cy="6858000" type="screen4x3"/>
  <p:notesSz cx="6858000" cy="9144000"/>
  <p:defaultTextStyle>
    <a:defPPr>
      <a:defRPr lang="es-CO"/>
    </a:defPPr>
    <a:lvl1pPr algn="l" rtl="0" eaLnBrk="0" fontAlgn="base" hangingPunct="0">
      <a:spcBef>
        <a:spcPct val="0"/>
      </a:spcBef>
      <a:spcAft>
        <a:spcPct val="0"/>
      </a:spcAft>
      <a:defRPr kern="1200">
        <a:solidFill>
          <a:schemeClr val="tx1"/>
        </a:solidFill>
        <a:latin typeface="Calibri"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Calibri"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Calibri"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Calibri"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Calibri" charset="0"/>
        <a:ea typeface="MS PGothic" charset="0"/>
        <a:cs typeface="MS PGothic" charset="0"/>
      </a:defRPr>
    </a:lvl5pPr>
    <a:lvl6pPr marL="2286000" algn="l" defTabSz="457200" rtl="0" eaLnBrk="1" latinLnBrk="0" hangingPunct="1">
      <a:defRPr kern="1200">
        <a:solidFill>
          <a:schemeClr val="tx1"/>
        </a:solidFill>
        <a:latin typeface="Calibri" charset="0"/>
        <a:ea typeface="MS PGothic" charset="0"/>
        <a:cs typeface="MS PGothic" charset="0"/>
      </a:defRPr>
    </a:lvl6pPr>
    <a:lvl7pPr marL="2743200" algn="l" defTabSz="457200" rtl="0" eaLnBrk="1" latinLnBrk="0" hangingPunct="1">
      <a:defRPr kern="1200">
        <a:solidFill>
          <a:schemeClr val="tx1"/>
        </a:solidFill>
        <a:latin typeface="Calibri" charset="0"/>
        <a:ea typeface="MS PGothic" charset="0"/>
        <a:cs typeface="MS PGothic" charset="0"/>
      </a:defRPr>
    </a:lvl7pPr>
    <a:lvl8pPr marL="3200400" algn="l" defTabSz="457200" rtl="0" eaLnBrk="1" latinLnBrk="0" hangingPunct="1">
      <a:defRPr kern="1200">
        <a:solidFill>
          <a:schemeClr val="tx1"/>
        </a:solidFill>
        <a:latin typeface="Calibri" charset="0"/>
        <a:ea typeface="MS PGothic" charset="0"/>
        <a:cs typeface="MS PGothic" charset="0"/>
      </a:defRPr>
    </a:lvl8pPr>
    <a:lvl9pPr marL="3657600" algn="l" defTabSz="457200" rtl="0" eaLnBrk="1" latinLnBrk="0" hangingPunct="1">
      <a:defRPr kern="1200">
        <a:solidFill>
          <a:schemeClr val="tx1"/>
        </a:solidFill>
        <a:latin typeface="Calibri"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bia Marlen Alba Lopez" initials="LMAL" lastIdx="9" clrIdx="0">
    <p:extLst>
      <p:ext uri="{19B8F6BF-5375-455C-9EA6-DF929625EA0E}">
        <p15:presenceInfo xmlns:p15="http://schemas.microsoft.com/office/powerpoint/2012/main" userId="S-1-5-21-906791275-476758700-3757903968-76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280"/>
    <a:srgbClr val="7D41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760" autoAdjust="0"/>
  </p:normalViewPr>
  <p:slideViewPr>
    <p:cSldViewPr>
      <p:cViewPr varScale="1">
        <p:scale>
          <a:sx n="68" d="100"/>
          <a:sy n="68" d="100"/>
        </p:scale>
        <p:origin x="124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erikaalexandralealvillamizar:Documents:MINTIC:Plan%20Anticorrupci&#243;n:Observaciones_consultaprevia_PAAC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23"/>
    </mc:Choice>
    <mc:Fallback>
      <c:style val="23"/>
    </mc:Fallback>
  </mc:AlternateContent>
  <c:chart>
    <c:title>
      <c:tx>
        <c:rich>
          <a:bodyPr/>
          <a:lstStyle/>
          <a:p>
            <a:pPr>
              <a:defRPr>
                <a:solidFill>
                  <a:schemeClr val="tx2"/>
                </a:solidFill>
              </a:defRPr>
            </a:pPr>
            <a:r>
              <a:rPr lang="es-ES" dirty="0">
                <a:solidFill>
                  <a:srgbClr val="FF0000"/>
                </a:solidFill>
              </a:rPr>
              <a:t>EJEMPLO</a:t>
            </a:r>
            <a:r>
              <a:rPr lang="es-ES" dirty="0">
                <a:solidFill>
                  <a:schemeClr val="tx2"/>
                </a:solidFill>
              </a:rPr>
              <a:t> Participación por canal de recepción de participaciones</a:t>
            </a:r>
          </a:p>
        </c:rich>
      </c:tx>
      <c:overlay val="0"/>
    </c:title>
    <c:autoTitleDeleted val="0"/>
    <c:plotArea>
      <c:layout/>
      <c:doughnutChart>
        <c:varyColors val="1"/>
        <c:ser>
          <c:idx val="0"/>
          <c:order val="0"/>
          <c:dPt>
            <c:idx val="0"/>
            <c:bubble3D val="0"/>
            <c:spPr>
              <a:solidFill>
                <a:srgbClr val="FC0280"/>
              </a:solidFill>
            </c:spPr>
            <c:extLst>
              <c:ext xmlns:c16="http://schemas.microsoft.com/office/drawing/2014/chart" uri="{C3380CC4-5D6E-409C-BE32-E72D297353CC}">
                <c16:uniqueId val="{00000001-98E0-4D58-BB88-08BB50F4235F}"/>
              </c:ext>
            </c:extLst>
          </c:dPt>
          <c:dLbls>
            <c:dLbl>
              <c:idx val="0"/>
              <c:tx>
                <c:rich>
                  <a:bodyPr/>
                  <a:lstStyle/>
                  <a:p>
                    <a:r>
                      <a:rPr lang="en-US" sz="1600" dirty="0"/>
                      <a:t>45%</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8E0-4D58-BB88-08BB50F4235F}"/>
                </c:ext>
              </c:extLst>
            </c:dLbl>
            <c:dLbl>
              <c:idx val="1"/>
              <c:tx>
                <c:rich>
                  <a:bodyPr/>
                  <a:lstStyle/>
                  <a:p>
                    <a:r>
                      <a:rPr lang="en-US" sz="1600" dirty="0"/>
                      <a:t>55%</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C7CC-4071-B21E-898FDC611395}"/>
                </c:ext>
              </c:extLst>
            </c:dLbl>
            <c:dLbl>
              <c:idx val="2"/>
              <c:delete val="1"/>
              <c:extLst>
                <c:ext xmlns:c15="http://schemas.microsoft.com/office/drawing/2012/chart" uri="{CE6537A1-D6FC-4f65-9D91-7224C49458BB}"/>
                <c:ext xmlns:c16="http://schemas.microsoft.com/office/drawing/2014/chart" uri="{C3380CC4-5D6E-409C-BE32-E72D297353CC}">
                  <c16:uniqueId val="{00000003-C7CC-4071-B21E-898FDC611395}"/>
                </c:ext>
              </c:extLst>
            </c:dLbl>
            <c:spPr>
              <a:noFill/>
              <a:ln>
                <a:noFill/>
              </a:ln>
              <a:effectLst/>
            </c:spPr>
            <c:txPr>
              <a:bodyPr/>
              <a:lstStyle/>
              <a:p>
                <a:pPr>
                  <a:defRPr sz="2400" b="1">
                    <a:solidFill>
                      <a:schemeClr val="bg1"/>
                    </a:solidFill>
                  </a:defRPr>
                </a:pPr>
                <a:endParaRPr lang="es-CO"/>
              </a:p>
            </c:txPr>
            <c:showLegendKey val="0"/>
            <c:showVal val="0"/>
            <c:showCatName val="0"/>
            <c:showSerName val="0"/>
            <c:showPercent val="1"/>
            <c:showBubbleSize val="0"/>
            <c:showLeaderLines val="1"/>
            <c:extLst>
              <c:ext xmlns:c15="http://schemas.microsoft.com/office/drawing/2012/chart" uri="{CE6537A1-D6FC-4f65-9D91-7224C49458BB}"/>
            </c:extLst>
          </c:dLbls>
          <c:cat>
            <c:strRef>
              <c:f>Hoja1!$H$12:$H$14</c:f>
              <c:strCache>
                <c:ptCount val="3"/>
                <c:pt idx="0">
                  <c:v>Correo electrónico</c:v>
                </c:pt>
                <c:pt idx="1">
                  <c:v>Página Web</c:v>
                </c:pt>
                <c:pt idx="2">
                  <c:v>Redes Sociales</c:v>
                </c:pt>
              </c:strCache>
            </c:strRef>
          </c:cat>
          <c:val>
            <c:numRef>
              <c:f>Hoja1!$J$12:$J$14</c:f>
              <c:numCache>
                <c:formatCode>0%</c:formatCode>
                <c:ptCount val="3"/>
                <c:pt idx="0">
                  <c:v>0.42857142857142899</c:v>
                </c:pt>
                <c:pt idx="1">
                  <c:v>0.57142857142857095</c:v>
                </c:pt>
                <c:pt idx="2">
                  <c:v>0</c:v>
                </c:pt>
              </c:numCache>
            </c:numRef>
          </c:val>
          <c:extLst>
            <c:ext xmlns:c16="http://schemas.microsoft.com/office/drawing/2014/chart" uri="{C3380CC4-5D6E-409C-BE32-E72D297353CC}">
              <c16:uniqueId val="{00000002-98E0-4D58-BB88-08BB50F4235F}"/>
            </c:ext>
          </c:extLst>
        </c:ser>
        <c:dLbls>
          <c:showLegendKey val="0"/>
          <c:showVal val="0"/>
          <c:showCatName val="0"/>
          <c:showSerName val="0"/>
          <c:showPercent val="1"/>
          <c:showBubbleSize val="0"/>
          <c:showLeaderLines val="1"/>
        </c:dLbls>
        <c:firstSliceAng val="0"/>
        <c:holeSize val="50"/>
      </c:doughnutChart>
    </c:plotArea>
    <c:legend>
      <c:legendPos val="r"/>
      <c:legendEntry>
        <c:idx val="2"/>
        <c:delete val="1"/>
      </c:legendEntry>
      <c:overlay val="0"/>
    </c:legend>
    <c:plotVisOnly val="1"/>
    <c:dispBlanksAs val="gap"/>
    <c:showDLblsOverMax val="0"/>
  </c:chart>
  <c:spPr>
    <a:solidFill>
      <a:schemeClr val="accent5">
        <a:lumMod val="20000"/>
        <a:lumOff val="80000"/>
      </a:schemeClr>
    </a:solidFill>
  </c:spPr>
  <c:txPr>
    <a:bodyPr/>
    <a:lstStyle/>
    <a:p>
      <a:pPr>
        <a:defRPr sz="1400">
          <a:latin typeface="Century Gothic"/>
          <a:cs typeface="Century Gothic"/>
        </a:defRPr>
      </a:pPr>
      <a:endParaRPr lang="es-CO"/>
    </a:p>
  </c:txPr>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1" dt="2018-03-05T07:58:55.532" idx="1">
    <p:pos x="10" y="10"/>
    <p:text/>
    <p:extLst>
      <p:ext uri="{C676402C-5697-4E1C-873F-D02D1690AC5C}">
        <p15:threadingInfo xmlns:p15="http://schemas.microsoft.com/office/powerpoint/2012/main" timeZoneBias="300"/>
      </p:ext>
    </p:extLst>
  </p:cm>
  <p:cm authorId="1" dt="2018-03-05T07:59:06.413" idx="2">
    <p:pos x="5760" y="1842"/>
    <p:text>canales de divulgación los establecidos por el áreas responsable de la actividad, para convocar y hacer participe a los grupsod e interés</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3-05T08:00:01.749" idx="3">
    <p:pos x="10" y="10"/>
    <p:text>Incluya las evidencias de la convocatoria que realizó su área como se muestra en el ejemplo</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8-03-05T08:01:50.754" idx="6">
    <p:pos x="10" y="10"/>
    <p:text/>
    <p:extLst>
      <p:ext uri="{C676402C-5697-4E1C-873F-D02D1690AC5C}">
        <p15:threadingInfo xmlns:p15="http://schemas.microsoft.com/office/powerpoint/2012/main" timeZoneBias="300"/>
      </p:ext>
    </p:extLst>
  </p:cm>
  <p:cm authorId="1" dt="2018-03-05T08:01:54.161" idx="7">
    <p:pos x="5760" y="1842"/>
    <p:text>Incluya los canales utilizados por su área para este ejercicio</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8-03-05T08:07:26.286" idx="8">
    <p:pos x="5606" y="3533"/>
    <p:text>Describa los canales que utilizó en su ejercicio</p:text>
    <p:extLst>
      <p:ext uri="{C676402C-5697-4E1C-873F-D02D1690AC5C}">
        <p15:threadingInfo xmlns:p15="http://schemas.microsoft.com/office/powerpoint/2012/main" timeZoneBias="30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424423-4EE0-6A44-AFD4-2EE01C2A78C1}"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s-ES"/>
        </a:p>
      </dgm:t>
    </dgm:pt>
    <dgm:pt modelId="{C81110FB-CFBD-354A-8056-238BAEE54C10}">
      <dgm:prSet/>
      <dgm:spPr/>
      <dgm:t>
        <a:bodyPr/>
        <a:lstStyle/>
        <a:p>
          <a:pPr rtl="0"/>
          <a:r>
            <a:rPr lang="es-CO" dirty="0">
              <a:latin typeface="Century Gothic"/>
              <a:cs typeface="Century Gothic"/>
            </a:rPr>
            <a:t>1. Introducción</a:t>
          </a:r>
        </a:p>
      </dgm:t>
    </dgm:pt>
    <dgm:pt modelId="{9B594BA5-CA56-AE4F-AF96-A67990DC5C6C}" type="parTrans" cxnId="{A673A8D1-161C-9340-8372-F29ED70EEB95}">
      <dgm:prSet/>
      <dgm:spPr/>
      <dgm:t>
        <a:bodyPr/>
        <a:lstStyle/>
        <a:p>
          <a:endParaRPr lang="es-ES">
            <a:latin typeface="Century Gothic"/>
            <a:cs typeface="Century Gothic"/>
          </a:endParaRPr>
        </a:p>
      </dgm:t>
    </dgm:pt>
    <dgm:pt modelId="{020AD2ED-FACE-7D4E-B948-325F1011FD4E}" type="sibTrans" cxnId="{A673A8D1-161C-9340-8372-F29ED70EEB95}">
      <dgm:prSet/>
      <dgm:spPr/>
      <dgm:t>
        <a:bodyPr/>
        <a:lstStyle/>
        <a:p>
          <a:endParaRPr lang="es-ES">
            <a:latin typeface="Century Gothic"/>
            <a:cs typeface="Century Gothic"/>
          </a:endParaRPr>
        </a:p>
      </dgm:t>
    </dgm:pt>
    <dgm:pt modelId="{799FCD1F-A3C0-754C-8323-F73AA51F9D21}">
      <dgm:prSet/>
      <dgm:spPr/>
      <dgm:t>
        <a:bodyPr/>
        <a:lstStyle/>
        <a:p>
          <a:pPr rtl="0"/>
          <a:r>
            <a:rPr lang="es-CO" dirty="0">
              <a:latin typeface="Century Gothic"/>
              <a:cs typeface="Century Gothic"/>
            </a:rPr>
            <a:t>2. Objetivo del informe</a:t>
          </a:r>
        </a:p>
      </dgm:t>
    </dgm:pt>
    <dgm:pt modelId="{2ECFA1D4-6A1A-B341-9377-83172FDAB21D}" type="parTrans" cxnId="{1D5F4755-525E-F049-9169-EC7F3CD5181B}">
      <dgm:prSet/>
      <dgm:spPr/>
      <dgm:t>
        <a:bodyPr/>
        <a:lstStyle/>
        <a:p>
          <a:endParaRPr lang="es-ES">
            <a:latin typeface="Century Gothic"/>
            <a:cs typeface="Century Gothic"/>
          </a:endParaRPr>
        </a:p>
      </dgm:t>
    </dgm:pt>
    <dgm:pt modelId="{71487666-477B-B445-8DFF-22941CBAE42D}" type="sibTrans" cxnId="{1D5F4755-525E-F049-9169-EC7F3CD5181B}">
      <dgm:prSet/>
      <dgm:spPr/>
      <dgm:t>
        <a:bodyPr/>
        <a:lstStyle/>
        <a:p>
          <a:endParaRPr lang="es-ES">
            <a:latin typeface="Century Gothic"/>
            <a:cs typeface="Century Gothic"/>
          </a:endParaRPr>
        </a:p>
      </dgm:t>
    </dgm:pt>
    <dgm:pt modelId="{7DCAEBD9-F7B2-9E4D-B462-BA6780559C37}">
      <dgm:prSet/>
      <dgm:spPr/>
      <dgm:t>
        <a:bodyPr/>
        <a:lstStyle/>
        <a:p>
          <a:pPr rtl="0"/>
          <a:r>
            <a:rPr lang="es-CO" dirty="0">
              <a:latin typeface="Century Gothic"/>
              <a:cs typeface="Century Gothic"/>
            </a:rPr>
            <a:t>3. Fases de la acción de diálogo</a:t>
          </a:r>
        </a:p>
      </dgm:t>
    </dgm:pt>
    <dgm:pt modelId="{97B9237F-FCFB-6545-9DE5-13CED38AEAD4}" type="parTrans" cxnId="{CA51DD2E-AEAD-4046-89FE-C8DB8C9A2A77}">
      <dgm:prSet/>
      <dgm:spPr/>
      <dgm:t>
        <a:bodyPr/>
        <a:lstStyle/>
        <a:p>
          <a:endParaRPr lang="es-ES">
            <a:latin typeface="Century Gothic"/>
            <a:cs typeface="Century Gothic"/>
          </a:endParaRPr>
        </a:p>
      </dgm:t>
    </dgm:pt>
    <dgm:pt modelId="{93E940EC-0DA7-2340-B649-5901DA44345E}" type="sibTrans" cxnId="{CA51DD2E-AEAD-4046-89FE-C8DB8C9A2A77}">
      <dgm:prSet/>
      <dgm:spPr/>
      <dgm:t>
        <a:bodyPr/>
        <a:lstStyle/>
        <a:p>
          <a:endParaRPr lang="es-ES">
            <a:latin typeface="Century Gothic"/>
            <a:cs typeface="Century Gothic"/>
          </a:endParaRPr>
        </a:p>
      </dgm:t>
    </dgm:pt>
    <dgm:pt modelId="{2112124E-FD38-1E47-9483-1725499239BD}">
      <dgm:prSet/>
      <dgm:spPr/>
      <dgm:t>
        <a:bodyPr/>
        <a:lstStyle/>
        <a:p>
          <a:pPr rtl="0"/>
          <a:r>
            <a:rPr lang="es-CO" dirty="0">
              <a:latin typeface="Century Gothic"/>
              <a:cs typeface="Century Gothic"/>
            </a:rPr>
            <a:t>4. Resultados y evidencias por fase</a:t>
          </a:r>
        </a:p>
      </dgm:t>
    </dgm:pt>
    <dgm:pt modelId="{FDA2A87C-0598-8145-80E6-CE79AF5CB56F}" type="parTrans" cxnId="{2E0DF7F0-49EC-2444-BE3B-33270B677196}">
      <dgm:prSet/>
      <dgm:spPr/>
      <dgm:t>
        <a:bodyPr/>
        <a:lstStyle/>
        <a:p>
          <a:endParaRPr lang="es-ES">
            <a:latin typeface="Century Gothic"/>
            <a:cs typeface="Century Gothic"/>
          </a:endParaRPr>
        </a:p>
      </dgm:t>
    </dgm:pt>
    <dgm:pt modelId="{0C704AD6-CE87-D547-B78B-B759CE0D85F3}" type="sibTrans" cxnId="{2E0DF7F0-49EC-2444-BE3B-33270B677196}">
      <dgm:prSet/>
      <dgm:spPr/>
      <dgm:t>
        <a:bodyPr/>
        <a:lstStyle/>
        <a:p>
          <a:endParaRPr lang="es-ES">
            <a:latin typeface="Century Gothic"/>
            <a:cs typeface="Century Gothic"/>
          </a:endParaRPr>
        </a:p>
      </dgm:t>
    </dgm:pt>
    <dgm:pt modelId="{E4014F6F-0BB4-A049-8E3E-E98F90EAF4A3}">
      <dgm:prSet/>
      <dgm:spPr/>
      <dgm:t>
        <a:bodyPr/>
        <a:lstStyle/>
        <a:p>
          <a:pPr rtl="0"/>
          <a:r>
            <a:rPr lang="es-CO" dirty="0">
              <a:latin typeface="Century Gothic"/>
              <a:cs typeface="Century Gothic"/>
            </a:rPr>
            <a:t>5. </a:t>
          </a:r>
          <a:r>
            <a:rPr lang="es-ES" dirty="0">
              <a:solidFill>
                <a:schemeClr val="tx1"/>
              </a:solidFill>
              <a:latin typeface="Century Gothic"/>
              <a:cs typeface="Century Gothic"/>
            </a:rPr>
            <a:t>Logro del Objetivo Planteado </a:t>
          </a:r>
        </a:p>
        <a:p>
          <a:pPr rtl="0"/>
          <a:endParaRPr lang="es-CO" dirty="0">
            <a:latin typeface="Century Gothic"/>
            <a:cs typeface="Century Gothic"/>
          </a:endParaRPr>
        </a:p>
      </dgm:t>
    </dgm:pt>
    <dgm:pt modelId="{4B199E34-C3EA-8943-A9F6-7C17D1D25C26}" type="parTrans" cxnId="{28544327-40F3-6244-A245-6D1E7C8E49BA}">
      <dgm:prSet/>
      <dgm:spPr/>
      <dgm:t>
        <a:bodyPr/>
        <a:lstStyle/>
        <a:p>
          <a:endParaRPr lang="es-ES"/>
        </a:p>
      </dgm:t>
    </dgm:pt>
    <dgm:pt modelId="{AF9CEE17-BCCB-554D-A269-676276C7D441}" type="sibTrans" cxnId="{28544327-40F3-6244-A245-6D1E7C8E49BA}">
      <dgm:prSet/>
      <dgm:spPr/>
      <dgm:t>
        <a:bodyPr/>
        <a:lstStyle/>
        <a:p>
          <a:endParaRPr lang="es-ES"/>
        </a:p>
      </dgm:t>
    </dgm:pt>
    <dgm:pt modelId="{2DC725D3-443C-402F-BC23-8192CEC13CE1}">
      <dgm:prSet/>
      <dgm:spPr/>
      <dgm:t>
        <a:bodyPr/>
        <a:lstStyle/>
        <a:p>
          <a:pPr rtl="0"/>
          <a:endParaRPr lang="es-CO" dirty="0">
            <a:latin typeface="Century Gothic"/>
            <a:cs typeface="Century Gothic"/>
          </a:endParaRPr>
        </a:p>
        <a:p>
          <a:pPr rtl="0"/>
          <a:r>
            <a:rPr lang="es-CO" dirty="0">
              <a:latin typeface="Century Gothic"/>
              <a:cs typeface="Century Gothic"/>
            </a:rPr>
            <a:t>6.  Conclusiones</a:t>
          </a:r>
        </a:p>
      </dgm:t>
    </dgm:pt>
    <dgm:pt modelId="{CE2AF008-BE1B-4FF3-B257-2D9D88B9DB58}" type="parTrans" cxnId="{FD380DA8-A42F-497D-811B-0EB5CF521BDE}">
      <dgm:prSet/>
      <dgm:spPr/>
      <dgm:t>
        <a:bodyPr/>
        <a:lstStyle/>
        <a:p>
          <a:endParaRPr lang="es-ES"/>
        </a:p>
      </dgm:t>
    </dgm:pt>
    <dgm:pt modelId="{63252692-17F1-4EC8-BC66-005831450944}" type="sibTrans" cxnId="{FD380DA8-A42F-497D-811B-0EB5CF521BDE}">
      <dgm:prSet/>
      <dgm:spPr/>
      <dgm:t>
        <a:bodyPr/>
        <a:lstStyle/>
        <a:p>
          <a:endParaRPr lang="es-ES"/>
        </a:p>
      </dgm:t>
    </dgm:pt>
    <dgm:pt modelId="{D647C2C7-F22A-DD46-958B-BD5DAE872FC2}" type="pres">
      <dgm:prSet presAssocID="{C3424423-4EE0-6A44-AFD4-2EE01C2A78C1}" presName="vert0" presStyleCnt="0">
        <dgm:presLayoutVars>
          <dgm:dir/>
          <dgm:animOne val="branch"/>
          <dgm:animLvl val="lvl"/>
        </dgm:presLayoutVars>
      </dgm:prSet>
      <dgm:spPr/>
    </dgm:pt>
    <dgm:pt modelId="{C35456AE-281A-634E-8D99-238752FB4DAC}" type="pres">
      <dgm:prSet presAssocID="{C81110FB-CFBD-354A-8056-238BAEE54C10}" presName="thickLine" presStyleLbl="alignNode1" presStyleIdx="0" presStyleCnt="6"/>
      <dgm:spPr/>
    </dgm:pt>
    <dgm:pt modelId="{67084994-C8D8-464A-B2A9-CF0DAC7752BE}" type="pres">
      <dgm:prSet presAssocID="{C81110FB-CFBD-354A-8056-238BAEE54C10}" presName="horz1" presStyleCnt="0"/>
      <dgm:spPr/>
    </dgm:pt>
    <dgm:pt modelId="{EDEDD1DC-A911-FE4F-AEAF-1519AAD44F74}" type="pres">
      <dgm:prSet presAssocID="{C81110FB-CFBD-354A-8056-238BAEE54C10}" presName="tx1" presStyleLbl="revTx" presStyleIdx="0" presStyleCnt="6"/>
      <dgm:spPr/>
    </dgm:pt>
    <dgm:pt modelId="{D8F002CB-FFEA-7944-A4AF-AD6695EE56C2}" type="pres">
      <dgm:prSet presAssocID="{C81110FB-CFBD-354A-8056-238BAEE54C10}" presName="vert1" presStyleCnt="0"/>
      <dgm:spPr/>
    </dgm:pt>
    <dgm:pt modelId="{DAB90B11-1FAA-6B4C-A348-1E055CADA000}" type="pres">
      <dgm:prSet presAssocID="{799FCD1F-A3C0-754C-8323-F73AA51F9D21}" presName="thickLine" presStyleLbl="alignNode1" presStyleIdx="1" presStyleCnt="6" custLinFactNeighborY="-32997"/>
      <dgm:spPr/>
    </dgm:pt>
    <dgm:pt modelId="{705F54EF-0AD0-904C-8C6B-6F5C9EA8F574}" type="pres">
      <dgm:prSet presAssocID="{799FCD1F-A3C0-754C-8323-F73AA51F9D21}" presName="horz1" presStyleCnt="0"/>
      <dgm:spPr/>
    </dgm:pt>
    <dgm:pt modelId="{D8F3966F-E498-2D4A-B764-14637B2F0251}" type="pres">
      <dgm:prSet presAssocID="{799FCD1F-A3C0-754C-8323-F73AA51F9D21}" presName="tx1" presStyleLbl="revTx" presStyleIdx="1" presStyleCnt="6" custLinFactNeighborY="-17917"/>
      <dgm:spPr/>
    </dgm:pt>
    <dgm:pt modelId="{8FE05B9E-63F7-8841-BACB-F6627F4C3B10}" type="pres">
      <dgm:prSet presAssocID="{799FCD1F-A3C0-754C-8323-F73AA51F9D21}" presName="vert1" presStyleCnt="0"/>
      <dgm:spPr/>
    </dgm:pt>
    <dgm:pt modelId="{82997C47-F7D1-8E40-8E96-20F098791C7A}" type="pres">
      <dgm:prSet presAssocID="{7DCAEBD9-F7B2-9E4D-B462-BA6780559C37}" presName="thickLine" presStyleLbl="alignNode1" presStyleIdx="2" presStyleCnt="6" custLinFactNeighborY="-49362"/>
      <dgm:spPr/>
    </dgm:pt>
    <dgm:pt modelId="{5D6711C2-0B46-704A-9A7C-B6B79F01E14A}" type="pres">
      <dgm:prSet presAssocID="{7DCAEBD9-F7B2-9E4D-B462-BA6780559C37}" presName="horz1" presStyleCnt="0"/>
      <dgm:spPr/>
    </dgm:pt>
    <dgm:pt modelId="{E37DBEE5-648E-1D4D-8339-E244A0509242}" type="pres">
      <dgm:prSet presAssocID="{7DCAEBD9-F7B2-9E4D-B462-BA6780559C37}" presName="tx1" presStyleLbl="revTx" presStyleIdx="2" presStyleCnt="6" custLinFactNeighborX="321" custLinFactNeighborY="-22130"/>
      <dgm:spPr/>
    </dgm:pt>
    <dgm:pt modelId="{4333D0B2-DDBF-EC4B-BA03-E25A6FED5ACB}" type="pres">
      <dgm:prSet presAssocID="{7DCAEBD9-F7B2-9E4D-B462-BA6780559C37}" presName="vert1" presStyleCnt="0"/>
      <dgm:spPr/>
    </dgm:pt>
    <dgm:pt modelId="{6775B91F-231D-F34B-B015-77535B025081}" type="pres">
      <dgm:prSet presAssocID="{2112124E-FD38-1E47-9483-1725499239BD}" presName="thickLine" presStyleLbl="alignNode1" presStyleIdx="3" presStyleCnt="6" custLinFactNeighborY="-73986"/>
      <dgm:spPr/>
    </dgm:pt>
    <dgm:pt modelId="{ED0338A7-9593-9B44-BDEE-7BADD9033C0C}" type="pres">
      <dgm:prSet presAssocID="{2112124E-FD38-1E47-9483-1725499239BD}" presName="horz1" presStyleCnt="0"/>
      <dgm:spPr/>
    </dgm:pt>
    <dgm:pt modelId="{8FE84C21-E8D5-8845-AD81-3D7C8E6C82D4}" type="pres">
      <dgm:prSet presAssocID="{2112124E-FD38-1E47-9483-1725499239BD}" presName="tx1" presStyleLbl="revTx" presStyleIdx="3" presStyleCnt="6" custLinFactNeighborY="-33572"/>
      <dgm:spPr/>
    </dgm:pt>
    <dgm:pt modelId="{E2B58322-C74C-2C48-9D31-929AF6800E10}" type="pres">
      <dgm:prSet presAssocID="{2112124E-FD38-1E47-9483-1725499239BD}" presName="vert1" presStyleCnt="0"/>
      <dgm:spPr/>
    </dgm:pt>
    <dgm:pt modelId="{CBBBEFE8-0A9D-F64B-9A16-369B60E0FB66}" type="pres">
      <dgm:prSet presAssocID="{E4014F6F-0BB4-A049-8E3E-E98F90EAF4A3}" presName="thickLine" presStyleLbl="alignNode1" presStyleIdx="4" presStyleCnt="6" custLinFactNeighborY="-82804"/>
      <dgm:spPr/>
    </dgm:pt>
    <dgm:pt modelId="{3403A3C7-2CA8-7343-B1A1-049D2CF3B370}" type="pres">
      <dgm:prSet presAssocID="{E4014F6F-0BB4-A049-8E3E-E98F90EAF4A3}" presName="horz1" presStyleCnt="0"/>
      <dgm:spPr/>
    </dgm:pt>
    <dgm:pt modelId="{DBB245C7-969F-354D-B79F-3437C9476813}" type="pres">
      <dgm:prSet presAssocID="{E4014F6F-0BB4-A049-8E3E-E98F90EAF4A3}" presName="tx1" presStyleLbl="revTx" presStyleIdx="4" presStyleCnt="6" custLinFactNeighborX="376" custLinFactNeighborY="-58660"/>
      <dgm:spPr/>
    </dgm:pt>
    <dgm:pt modelId="{8C3B64E8-1FE5-0246-8A7D-3CB1991337BF}" type="pres">
      <dgm:prSet presAssocID="{E4014F6F-0BB4-A049-8E3E-E98F90EAF4A3}" presName="vert1" presStyleCnt="0"/>
      <dgm:spPr/>
    </dgm:pt>
    <dgm:pt modelId="{9319ACE0-AD29-471F-8997-D384EB8B03E7}" type="pres">
      <dgm:prSet presAssocID="{2DC725D3-443C-402F-BC23-8192CEC13CE1}" presName="thickLine" presStyleLbl="alignNode1" presStyleIdx="5" presStyleCnt="6" custLinFactNeighborX="540" custLinFactNeighborY="-98392"/>
      <dgm:spPr/>
    </dgm:pt>
    <dgm:pt modelId="{5C88B180-0D14-4464-B634-93429A262D74}" type="pres">
      <dgm:prSet presAssocID="{2DC725D3-443C-402F-BC23-8192CEC13CE1}" presName="horz1" presStyleCnt="0"/>
      <dgm:spPr/>
    </dgm:pt>
    <dgm:pt modelId="{0CDB71CE-E74D-4CD2-8036-3697A97BB42A}" type="pres">
      <dgm:prSet presAssocID="{2DC725D3-443C-402F-BC23-8192CEC13CE1}" presName="tx1" presStyleLbl="revTx" presStyleIdx="5" presStyleCnt="6" custLinFactY="-19306" custLinFactNeighborY="-100000"/>
      <dgm:spPr/>
    </dgm:pt>
    <dgm:pt modelId="{5C7593AF-A31A-4FD2-B7A6-BF0D425BE657}" type="pres">
      <dgm:prSet presAssocID="{2DC725D3-443C-402F-BC23-8192CEC13CE1}" presName="vert1" presStyleCnt="0"/>
      <dgm:spPr/>
    </dgm:pt>
  </dgm:ptLst>
  <dgm:cxnLst>
    <dgm:cxn modelId="{4B7B351D-0ED2-BB4B-90E0-E925463100D8}" type="presOf" srcId="{799FCD1F-A3C0-754C-8323-F73AA51F9D21}" destId="{D8F3966F-E498-2D4A-B764-14637B2F0251}" srcOrd="0" destOrd="0" presId="urn:microsoft.com/office/officeart/2008/layout/LinedList"/>
    <dgm:cxn modelId="{28544327-40F3-6244-A245-6D1E7C8E49BA}" srcId="{C3424423-4EE0-6A44-AFD4-2EE01C2A78C1}" destId="{E4014F6F-0BB4-A049-8E3E-E98F90EAF4A3}" srcOrd="4" destOrd="0" parTransId="{4B199E34-C3EA-8943-A9F6-7C17D1D25C26}" sibTransId="{AF9CEE17-BCCB-554D-A269-676276C7D441}"/>
    <dgm:cxn modelId="{CA51DD2E-AEAD-4046-89FE-C8DB8C9A2A77}" srcId="{C3424423-4EE0-6A44-AFD4-2EE01C2A78C1}" destId="{7DCAEBD9-F7B2-9E4D-B462-BA6780559C37}" srcOrd="2" destOrd="0" parTransId="{97B9237F-FCFB-6545-9DE5-13CED38AEAD4}" sibTransId="{93E940EC-0DA7-2340-B649-5901DA44345E}"/>
    <dgm:cxn modelId="{F57F353F-5275-B74C-B1CF-F7DB2639E96C}" type="presOf" srcId="{C81110FB-CFBD-354A-8056-238BAEE54C10}" destId="{EDEDD1DC-A911-FE4F-AEAF-1519AAD44F74}" srcOrd="0" destOrd="0" presId="urn:microsoft.com/office/officeart/2008/layout/LinedList"/>
    <dgm:cxn modelId="{6F8F2D73-FF3D-4C24-AC38-4ABE65799383}" type="presOf" srcId="{2DC725D3-443C-402F-BC23-8192CEC13CE1}" destId="{0CDB71CE-E74D-4CD2-8036-3697A97BB42A}" srcOrd="0" destOrd="0" presId="urn:microsoft.com/office/officeart/2008/layout/LinedList"/>
    <dgm:cxn modelId="{1D5F4755-525E-F049-9169-EC7F3CD5181B}" srcId="{C3424423-4EE0-6A44-AFD4-2EE01C2A78C1}" destId="{799FCD1F-A3C0-754C-8323-F73AA51F9D21}" srcOrd="1" destOrd="0" parTransId="{2ECFA1D4-6A1A-B341-9377-83172FDAB21D}" sibTransId="{71487666-477B-B445-8DFF-22941CBAE42D}"/>
    <dgm:cxn modelId="{72C98E5A-9BFB-1E49-A1CA-A4EAF7F6C0EB}" type="presOf" srcId="{7DCAEBD9-F7B2-9E4D-B462-BA6780559C37}" destId="{E37DBEE5-648E-1D4D-8339-E244A0509242}" srcOrd="0" destOrd="0" presId="urn:microsoft.com/office/officeart/2008/layout/LinedList"/>
    <dgm:cxn modelId="{FD380DA8-A42F-497D-811B-0EB5CF521BDE}" srcId="{C3424423-4EE0-6A44-AFD4-2EE01C2A78C1}" destId="{2DC725D3-443C-402F-BC23-8192CEC13CE1}" srcOrd="5" destOrd="0" parTransId="{CE2AF008-BE1B-4FF3-B257-2D9D88B9DB58}" sibTransId="{63252692-17F1-4EC8-BC66-005831450944}"/>
    <dgm:cxn modelId="{44AD7BBD-9D65-1E49-B28C-F919603B30AB}" type="presOf" srcId="{E4014F6F-0BB4-A049-8E3E-E98F90EAF4A3}" destId="{DBB245C7-969F-354D-B79F-3437C9476813}" srcOrd="0" destOrd="0" presId="urn:microsoft.com/office/officeart/2008/layout/LinedList"/>
    <dgm:cxn modelId="{A673A8D1-161C-9340-8372-F29ED70EEB95}" srcId="{C3424423-4EE0-6A44-AFD4-2EE01C2A78C1}" destId="{C81110FB-CFBD-354A-8056-238BAEE54C10}" srcOrd="0" destOrd="0" parTransId="{9B594BA5-CA56-AE4F-AF96-A67990DC5C6C}" sibTransId="{020AD2ED-FACE-7D4E-B948-325F1011FD4E}"/>
    <dgm:cxn modelId="{5DBDF5E7-6F0E-C241-80BD-F8F68E274A8E}" type="presOf" srcId="{2112124E-FD38-1E47-9483-1725499239BD}" destId="{8FE84C21-E8D5-8845-AD81-3D7C8E6C82D4}" srcOrd="0" destOrd="0" presId="urn:microsoft.com/office/officeart/2008/layout/LinedList"/>
    <dgm:cxn modelId="{37BD71F0-D285-FF40-81E5-F23417D28196}" type="presOf" srcId="{C3424423-4EE0-6A44-AFD4-2EE01C2A78C1}" destId="{D647C2C7-F22A-DD46-958B-BD5DAE872FC2}" srcOrd="0" destOrd="0" presId="urn:microsoft.com/office/officeart/2008/layout/LinedList"/>
    <dgm:cxn modelId="{2E0DF7F0-49EC-2444-BE3B-33270B677196}" srcId="{C3424423-4EE0-6A44-AFD4-2EE01C2A78C1}" destId="{2112124E-FD38-1E47-9483-1725499239BD}" srcOrd="3" destOrd="0" parTransId="{FDA2A87C-0598-8145-80E6-CE79AF5CB56F}" sibTransId="{0C704AD6-CE87-D547-B78B-B759CE0D85F3}"/>
    <dgm:cxn modelId="{98916C1A-AB74-014A-B5E2-9EE25DC422B2}" type="presParOf" srcId="{D647C2C7-F22A-DD46-958B-BD5DAE872FC2}" destId="{C35456AE-281A-634E-8D99-238752FB4DAC}" srcOrd="0" destOrd="0" presId="urn:microsoft.com/office/officeart/2008/layout/LinedList"/>
    <dgm:cxn modelId="{EAB134D5-F9B0-954B-8178-3D17B16DA37C}" type="presParOf" srcId="{D647C2C7-F22A-DD46-958B-BD5DAE872FC2}" destId="{67084994-C8D8-464A-B2A9-CF0DAC7752BE}" srcOrd="1" destOrd="0" presId="urn:microsoft.com/office/officeart/2008/layout/LinedList"/>
    <dgm:cxn modelId="{BE1851C4-354D-8F49-B145-BA5B52B310D0}" type="presParOf" srcId="{67084994-C8D8-464A-B2A9-CF0DAC7752BE}" destId="{EDEDD1DC-A911-FE4F-AEAF-1519AAD44F74}" srcOrd="0" destOrd="0" presId="urn:microsoft.com/office/officeart/2008/layout/LinedList"/>
    <dgm:cxn modelId="{30E3BAA1-A05C-2040-9F10-F4A374490FEB}" type="presParOf" srcId="{67084994-C8D8-464A-B2A9-CF0DAC7752BE}" destId="{D8F002CB-FFEA-7944-A4AF-AD6695EE56C2}" srcOrd="1" destOrd="0" presId="urn:microsoft.com/office/officeart/2008/layout/LinedList"/>
    <dgm:cxn modelId="{9E4A94C6-6E1D-CF49-A99B-C54D4325E366}" type="presParOf" srcId="{D647C2C7-F22A-DD46-958B-BD5DAE872FC2}" destId="{DAB90B11-1FAA-6B4C-A348-1E055CADA000}" srcOrd="2" destOrd="0" presId="urn:microsoft.com/office/officeart/2008/layout/LinedList"/>
    <dgm:cxn modelId="{6CFEAEC6-4335-A24F-906D-B1D6E06B9EAD}" type="presParOf" srcId="{D647C2C7-F22A-DD46-958B-BD5DAE872FC2}" destId="{705F54EF-0AD0-904C-8C6B-6F5C9EA8F574}" srcOrd="3" destOrd="0" presId="urn:microsoft.com/office/officeart/2008/layout/LinedList"/>
    <dgm:cxn modelId="{45D9D89F-7E43-0340-BA68-5BA17CA3F883}" type="presParOf" srcId="{705F54EF-0AD0-904C-8C6B-6F5C9EA8F574}" destId="{D8F3966F-E498-2D4A-B764-14637B2F0251}" srcOrd="0" destOrd="0" presId="urn:microsoft.com/office/officeart/2008/layout/LinedList"/>
    <dgm:cxn modelId="{631C2D0A-9214-5243-A3F2-9559CE7A5D1F}" type="presParOf" srcId="{705F54EF-0AD0-904C-8C6B-6F5C9EA8F574}" destId="{8FE05B9E-63F7-8841-BACB-F6627F4C3B10}" srcOrd="1" destOrd="0" presId="urn:microsoft.com/office/officeart/2008/layout/LinedList"/>
    <dgm:cxn modelId="{CF32580E-D635-D64F-BE0E-A02EA8F1F3B6}" type="presParOf" srcId="{D647C2C7-F22A-DD46-958B-BD5DAE872FC2}" destId="{82997C47-F7D1-8E40-8E96-20F098791C7A}" srcOrd="4" destOrd="0" presId="urn:microsoft.com/office/officeart/2008/layout/LinedList"/>
    <dgm:cxn modelId="{4BEF1273-406B-9645-BD00-0F06C9973A64}" type="presParOf" srcId="{D647C2C7-F22A-DD46-958B-BD5DAE872FC2}" destId="{5D6711C2-0B46-704A-9A7C-B6B79F01E14A}" srcOrd="5" destOrd="0" presId="urn:microsoft.com/office/officeart/2008/layout/LinedList"/>
    <dgm:cxn modelId="{92FF474A-3FF9-2D40-AEF8-EFD33A1EE5B0}" type="presParOf" srcId="{5D6711C2-0B46-704A-9A7C-B6B79F01E14A}" destId="{E37DBEE5-648E-1D4D-8339-E244A0509242}" srcOrd="0" destOrd="0" presId="urn:microsoft.com/office/officeart/2008/layout/LinedList"/>
    <dgm:cxn modelId="{DE8F28E9-B2FF-934A-A250-8B2D02C4BEEA}" type="presParOf" srcId="{5D6711C2-0B46-704A-9A7C-B6B79F01E14A}" destId="{4333D0B2-DDBF-EC4B-BA03-E25A6FED5ACB}" srcOrd="1" destOrd="0" presId="urn:microsoft.com/office/officeart/2008/layout/LinedList"/>
    <dgm:cxn modelId="{DEC490A6-4209-A74E-8DBB-EF3CE5F16B9C}" type="presParOf" srcId="{D647C2C7-F22A-DD46-958B-BD5DAE872FC2}" destId="{6775B91F-231D-F34B-B015-77535B025081}" srcOrd="6" destOrd="0" presId="urn:microsoft.com/office/officeart/2008/layout/LinedList"/>
    <dgm:cxn modelId="{15BEEB18-9B26-3340-9B09-BA2FC0315B9E}" type="presParOf" srcId="{D647C2C7-F22A-DD46-958B-BD5DAE872FC2}" destId="{ED0338A7-9593-9B44-BDEE-7BADD9033C0C}" srcOrd="7" destOrd="0" presId="urn:microsoft.com/office/officeart/2008/layout/LinedList"/>
    <dgm:cxn modelId="{DF7673CD-9C11-2D43-B4E0-A0C580784F75}" type="presParOf" srcId="{ED0338A7-9593-9B44-BDEE-7BADD9033C0C}" destId="{8FE84C21-E8D5-8845-AD81-3D7C8E6C82D4}" srcOrd="0" destOrd="0" presId="urn:microsoft.com/office/officeart/2008/layout/LinedList"/>
    <dgm:cxn modelId="{D75A92DD-D5F2-A540-8136-D60D927BFB52}" type="presParOf" srcId="{ED0338A7-9593-9B44-BDEE-7BADD9033C0C}" destId="{E2B58322-C74C-2C48-9D31-929AF6800E10}" srcOrd="1" destOrd="0" presId="urn:microsoft.com/office/officeart/2008/layout/LinedList"/>
    <dgm:cxn modelId="{CD14D0BC-A638-744F-8234-8F159DC480E9}" type="presParOf" srcId="{D647C2C7-F22A-DD46-958B-BD5DAE872FC2}" destId="{CBBBEFE8-0A9D-F64B-9A16-369B60E0FB66}" srcOrd="8" destOrd="0" presId="urn:microsoft.com/office/officeart/2008/layout/LinedList"/>
    <dgm:cxn modelId="{6C118149-9720-684A-8422-B176BE2B3B14}" type="presParOf" srcId="{D647C2C7-F22A-DD46-958B-BD5DAE872FC2}" destId="{3403A3C7-2CA8-7343-B1A1-049D2CF3B370}" srcOrd="9" destOrd="0" presId="urn:microsoft.com/office/officeart/2008/layout/LinedList"/>
    <dgm:cxn modelId="{9238F3A8-8C49-5149-85A5-DF208C838F77}" type="presParOf" srcId="{3403A3C7-2CA8-7343-B1A1-049D2CF3B370}" destId="{DBB245C7-969F-354D-B79F-3437C9476813}" srcOrd="0" destOrd="0" presId="urn:microsoft.com/office/officeart/2008/layout/LinedList"/>
    <dgm:cxn modelId="{6AB53E29-8F89-D34B-AD17-F42B117E1BB1}" type="presParOf" srcId="{3403A3C7-2CA8-7343-B1A1-049D2CF3B370}" destId="{8C3B64E8-1FE5-0246-8A7D-3CB1991337BF}" srcOrd="1" destOrd="0" presId="urn:microsoft.com/office/officeart/2008/layout/LinedList"/>
    <dgm:cxn modelId="{6BA1E719-B76D-4E53-8429-1CE9ABE5B362}" type="presParOf" srcId="{D647C2C7-F22A-DD46-958B-BD5DAE872FC2}" destId="{9319ACE0-AD29-471F-8997-D384EB8B03E7}" srcOrd="10" destOrd="0" presId="urn:microsoft.com/office/officeart/2008/layout/LinedList"/>
    <dgm:cxn modelId="{4C7EABA8-145F-4AAD-B459-6F3C98E4D196}" type="presParOf" srcId="{D647C2C7-F22A-DD46-958B-BD5DAE872FC2}" destId="{5C88B180-0D14-4464-B634-93429A262D74}" srcOrd="11" destOrd="0" presId="urn:microsoft.com/office/officeart/2008/layout/LinedList"/>
    <dgm:cxn modelId="{63DF44DF-9684-465D-AADA-8835EBC156B1}" type="presParOf" srcId="{5C88B180-0D14-4464-B634-93429A262D74}" destId="{0CDB71CE-E74D-4CD2-8036-3697A97BB42A}" srcOrd="0" destOrd="0" presId="urn:microsoft.com/office/officeart/2008/layout/LinedList"/>
    <dgm:cxn modelId="{2E82D646-1567-4F96-B2B0-503200BC4CA5}" type="presParOf" srcId="{5C88B180-0D14-4464-B634-93429A262D74}" destId="{5C7593AF-A31A-4FD2-B7A6-BF0D425BE657}"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501855-427B-2645-8CAD-ECDBABD24865}" type="doc">
      <dgm:prSet loTypeId="urn:microsoft.com/office/officeart/2005/8/layout/venn1" loCatId="" qsTypeId="urn:microsoft.com/office/officeart/2005/8/quickstyle/simple1" qsCatId="simple" csTypeId="urn:microsoft.com/office/officeart/2005/8/colors/accent1_5" csCatId="accent1" phldr="1"/>
      <dgm:spPr/>
    </dgm:pt>
    <dgm:pt modelId="{24CC4AEE-5C27-FD4E-A334-4F834BCEC8F0}">
      <dgm:prSet phldrT="[Texto]" custT="1"/>
      <dgm:spPr>
        <a:solidFill>
          <a:srgbClr val="000090">
            <a:alpha val="41000"/>
          </a:srgbClr>
        </a:solidFill>
        <a:ln w="57150" cmpd="sng">
          <a:solidFill>
            <a:schemeClr val="bg1"/>
          </a:solidFill>
        </a:ln>
      </dgm:spPr>
      <dgm:t>
        <a:bodyPr/>
        <a:lstStyle/>
        <a:p>
          <a:pPr algn="ctr"/>
          <a:r>
            <a:rPr lang="es-ES" sz="1600" b="1" dirty="0">
              <a:solidFill>
                <a:schemeClr val="tx2">
                  <a:lumMod val="50000"/>
                </a:schemeClr>
              </a:solidFill>
              <a:latin typeface="Century Gothic"/>
              <a:cs typeface="Century Gothic"/>
            </a:rPr>
            <a:t>Convocatoria a ciudadanos y grupos interesados</a:t>
          </a:r>
        </a:p>
      </dgm:t>
    </dgm:pt>
    <dgm:pt modelId="{36830563-CE9E-4347-8866-E278FCAB902C}" type="parTrans" cxnId="{7DFBC382-483C-7247-BEC4-05AF41C49B01}">
      <dgm:prSet/>
      <dgm:spPr/>
      <dgm:t>
        <a:bodyPr/>
        <a:lstStyle/>
        <a:p>
          <a:pPr algn="ctr"/>
          <a:endParaRPr lang="es-ES" sz="1600">
            <a:latin typeface="Century Gothic"/>
            <a:cs typeface="Century Gothic"/>
          </a:endParaRPr>
        </a:p>
      </dgm:t>
    </dgm:pt>
    <dgm:pt modelId="{9F13459B-A840-F940-A195-B5252EAD859F}" type="sibTrans" cxnId="{7DFBC382-483C-7247-BEC4-05AF41C49B01}">
      <dgm:prSet/>
      <dgm:spPr/>
      <dgm:t>
        <a:bodyPr/>
        <a:lstStyle/>
        <a:p>
          <a:pPr algn="ctr"/>
          <a:endParaRPr lang="es-ES" sz="1600">
            <a:latin typeface="Century Gothic"/>
            <a:cs typeface="Century Gothic"/>
          </a:endParaRPr>
        </a:p>
      </dgm:t>
    </dgm:pt>
    <dgm:pt modelId="{9DE12CF7-D3CD-BA43-83EF-9050A9B29288}">
      <dgm:prSet phldrT="[Texto]" custT="1"/>
      <dgm:spPr>
        <a:solidFill>
          <a:schemeClr val="accent5">
            <a:alpha val="86000"/>
          </a:schemeClr>
        </a:solidFill>
        <a:ln>
          <a:solidFill>
            <a:schemeClr val="lt1">
              <a:hueOff val="0"/>
              <a:satOff val="0"/>
              <a:lumOff val="0"/>
              <a:alpha val="99000"/>
            </a:schemeClr>
          </a:solidFill>
        </a:ln>
      </dgm:spPr>
      <dgm:t>
        <a:bodyPr/>
        <a:lstStyle/>
        <a:p>
          <a:pPr algn="ctr"/>
          <a:r>
            <a:rPr lang="es-ES" sz="1600" b="1" dirty="0">
              <a:solidFill>
                <a:schemeClr val="tx2">
                  <a:lumMod val="50000"/>
                </a:schemeClr>
              </a:solidFill>
              <a:latin typeface="Century Gothic"/>
              <a:cs typeface="Century Gothic"/>
            </a:rPr>
            <a:t>Recepción de participaciones</a:t>
          </a:r>
        </a:p>
      </dgm:t>
    </dgm:pt>
    <dgm:pt modelId="{86ACD48D-0FCB-B443-AF63-7E02E3FEDA91}" type="parTrans" cxnId="{505A38C1-5DA1-554A-81B8-3DBF62406459}">
      <dgm:prSet/>
      <dgm:spPr/>
      <dgm:t>
        <a:bodyPr/>
        <a:lstStyle/>
        <a:p>
          <a:pPr algn="ctr"/>
          <a:endParaRPr lang="es-ES" sz="1600">
            <a:latin typeface="Century Gothic"/>
            <a:cs typeface="Century Gothic"/>
          </a:endParaRPr>
        </a:p>
      </dgm:t>
    </dgm:pt>
    <dgm:pt modelId="{478D09EC-10BA-7945-836A-1D64184A60C5}" type="sibTrans" cxnId="{505A38C1-5DA1-554A-81B8-3DBF62406459}">
      <dgm:prSet/>
      <dgm:spPr/>
      <dgm:t>
        <a:bodyPr/>
        <a:lstStyle/>
        <a:p>
          <a:pPr algn="ctr"/>
          <a:endParaRPr lang="es-ES" sz="1600">
            <a:latin typeface="Century Gothic"/>
            <a:cs typeface="Century Gothic"/>
          </a:endParaRPr>
        </a:p>
      </dgm:t>
    </dgm:pt>
    <dgm:pt modelId="{0A1CC607-019B-6142-BB27-026E9A8E59AF}">
      <dgm:prSet phldrT="[Texto]" custT="1"/>
      <dgm:spPr/>
      <dgm:t>
        <a:bodyPr/>
        <a:lstStyle/>
        <a:p>
          <a:pPr algn="ctr"/>
          <a:r>
            <a:rPr lang="es-ES" sz="1600" b="1" dirty="0">
              <a:solidFill>
                <a:schemeClr val="tx2">
                  <a:lumMod val="50000"/>
                </a:schemeClr>
              </a:solidFill>
              <a:latin typeface="Century Gothic"/>
              <a:cs typeface="Century Gothic"/>
            </a:rPr>
            <a:t>Emisión de respuestas a grupos de interés y ciudadanía</a:t>
          </a:r>
        </a:p>
      </dgm:t>
    </dgm:pt>
    <dgm:pt modelId="{049125DD-3000-1248-9D2B-96D0FFD602F0}" type="parTrans" cxnId="{8FE7A654-B820-C444-A8D6-EA4C4C134E17}">
      <dgm:prSet/>
      <dgm:spPr/>
      <dgm:t>
        <a:bodyPr/>
        <a:lstStyle/>
        <a:p>
          <a:pPr algn="ctr"/>
          <a:endParaRPr lang="es-ES" sz="1600">
            <a:latin typeface="Century Gothic"/>
            <a:cs typeface="Century Gothic"/>
          </a:endParaRPr>
        </a:p>
      </dgm:t>
    </dgm:pt>
    <dgm:pt modelId="{CC589315-8E8E-5B4E-ABA9-7895051A6353}" type="sibTrans" cxnId="{8FE7A654-B820-C444-A8D6-EA4C4C134E17}">
      <dgm:prSet/>
      <dgm:spPr/>
      <dgm:t>
        <a:bodyPr/>
        <a:lstStyle/>
        <a:p>
          <a:pPr algn="ctr"/>
          <a:endParaRPr lang="es-ES" sz="1600">
            <a:latin typeface="Century Gothic"/>
            <a:cs typeface="Century Gothic"/>
          </a:endParaRPr>
        </a:p>
      </dgm:t>
    </dgm:pt>
    <dgm:pt modelId="{3D9CDA0C-6C87-A24C-961B-95C9D89E3DE4}">
      <dgm:prSet phldrT="[Texto]" custT="1"/>
      <dgm:spPr>
        <a:solidFill>
          <a:srgbClr val="3366FF">
            <a:alpha val="74000"/>
          </a:srgbClr>
        </a:solidFill>
      </dgm:spPr>
      <dgm:t>
        <a:bodyPr/>
        <a:lstStyle/>
        <a:p>
          <a:pPr algn="ctr"/>
          <a:r>
            <a:rPr lang="es-ES" sz="1600" b="1" dirty="0">
              <a:solidFill>
                <a:schemeClr val="tx2">
                  <a:lumMod val="50000"/>
                </a:schemeClr>
              </a:solidFill>
              <a:latin typeface="Century Gothic"/>
              <a:cs typeface="Century Gothic"/>
            </a:rPr>
            <a:t>Publicación de informe de resultados</a:t>
          </a:r>
        </a:p>
      </dgm:t>
    </dgm:pt>
    <dgm:pt modelId="{3372A441-68DB-564B-8DE6-AD8946490B34}" type="parTrans" cxnId="{84F7B51E-03BF-364F-A015-4CD3BC21B457}">
      <dgm:prSet/>
      <dgm:spPr/>
      <dgm:t>
        <a:bodyPr/>
        <a:lstStyle/>
        <a:p>
          <a:pPr algn="ctr"/>
          <a:endParaRPr lang="es-ES" sz="1600"/>
        </a:p>
      </dgm:t>
    </dgm:pt>
    <dgm:pt modelId="{0512706B-D091-3D44-A101-84059C88E406}" type="sibTrans" cxnId="{84F7B51E-03BF-364F-A015-4CD3BC21B457}">
      <dgm:prSet/>
      <dgm:spPr/>
      <dgm:t>
        <a:bodyPr/>
        <a:lstStyle/>
        <a:p>
          <a:pPr algn="ctr"/>
          <a:endParaRPr lang="es-ES" sz="1600"/>
        </a:p>
      </dgm:t>
    </dgm:pt>
    <dgm:pt modelId="{A08C6E5D-3AA0-6D4C-8828-479C87C688B1}" type="pres">
      <dgm:prSet presAssocID="{6C501855-427B-2645-8CAD-ECDBABD24865}" presName="compositeShape" presStyleCnt="0">
        <dgm:presLayoutVars>
          <dgm:chMax val="7"/>
          <dgm:dir/>
          <dgm:resizeHandles val="exact"/>
        </dgm:presLayoutVars>
      </dgm:prSet>
      <dgm:spPr/>
    </dgm:pt>
    <dgm:pt modelId="{3A9B2933-27E5-F340-A13E-A8FA29337C18}" type="pres">
      <dgm:prSet presAssocID="{24CC4AEE-5C27-FD4E-A334-4F834BCEC8F0}" presName="circ1" presStyleLbl="vennNode1" presStyleIdx="0" presStyleCnt="4"/>
      <dgm:spPr/>
    </dgm:pt>
    <dgm:pt modelId="{9839482A-EB8A-EC4F-9982-F1FE9B7501DE}" type="pres">
      <dgm:prSet presAssocID="{24CC4AEE-5C27-FD4E-A334-4F834BCEC8F0}" presName="circ1Tx" presStyleLbl="revTx" presStyleIdx="0" presStyleCnt="0">
        <dgm:presLayoutVars>
          <dgm:chMax val="0"/>
          <dgm:chPref val="0"/>
          <dgm:bulletEnabled val="1"/>
        </dgm:presLayoutVars>
      </dgm:prSet>
      <dgm:spPr/>
    </dgm:pt>
    <dgm:pt modelId="{0B75312A-5DFF-8442-9195-747E35B2BA86}" type="pres">
      <dgm:prSet presAssocID="{9DE12CF7-D3CD-BA43-83EF-9050A9B29288}" presName="circ2" presStyleLbl="vennNode1" presStyleIdx="1" presStyleCnt="4"/>
      <dgm:spPr/>
    </dgm:pt>
    <dgm:pt modelId="{FD802A45-7A1C-6543-A6E0-7FC0C3B8E183}" type="pres">
      <dgm:prSet presAssocID="{9DE12CF7-D3CD-BA43-83EF-9050A9B29288}" presName="circ2Tx" presStyleLbl="revTx" presStyleIdx="0" presStyleCnt="0">
        <dgm:presLayoutVars>
          <dgm:chMax val="0"/>
          <dgm:chPref val="0"/>
          <dgm:bulletEnabled val="1"/>
        </dgm:presLayoutVars>
      </dgm:prSet>
      <dgm:spPr/>
    </dgm:pt>
    <dgm:pt modelId="{4C88FE36-4A0A-3144-8134-A41515F72A19}" type="pres">
      <dgm:prSet presAssocID="{0A1CC607-019B-6142-BB27-026E9A8E59AF}" presName="circ3" presStyleLbl="vennNode1" presStyleIdx="2" presStyleCnt="4"/>
      <dgm:spPr/>
    </dgm:pt>
    <dgm:pt modelId="{DDB12542-8205-C342-B4A8-87A00870B587}" type="pres">
      <dgm:prSet presAssocID="{0A1CC607-019B-6142-BB27-026E9A8E59AF}" presName="circ3Tx" presStyleLbl="revTx" presStyleIdx="0" presStyleCnt="0">
        <dgm:presLayoutVars>
          <dgm:chMax val="0"/>
          <dgm:chPref val="0"/>
          <dgm:bulletEnabled val="1"/>
        </dgm:presLayoutVars>
      </dgm:prSet>
      <dgm:spPr/>
    </dgm:pt>
    <dgm:pt modelId="{30F9DAE7-B4F3-914F-B324-306DC171B0B0}" type="pres">
      <dgm:prSet presAssocID="{3D9CDA0C-6C87-A24C-961B-95C9D89E3DE4}" presName="circ4" presStyleLbl="vennNode1" presStyleIdx="3" presStyleCnt="4"/>
      <dgm:spPr/>
    </dgm:pt>
    <dgm:pt modelId="{DD8939E9-6399-CF40-8F7F-BD38DAB9244D}" type="pres">
      <dgm:prSet presAssocID="{3D9CDA0C-6C87-A24C-961B-95C9D89E3DE4}" presName="circ4Tx" presStyleLbl="revTx" presStyleIdx="0" presStyleCnt="0">
        <dgm:presLayoutVars>
          <dgm:chMax val="0"/>
          <dgm:chPref val="0"/>
          <dgm:bulletEnabled val="1"/>
        </dgm:presLayoutVars>
      </dgm:prSet>
      <dgm:spPr/>
    </dgm:pt>
  </dgm:ptLst>
  <dgm:cxnLst>
    <dgm:cxn modelId="{2F839315-21EC-7C46-AB2C-2E31D9806911}" type="presOf" srcId="{24CC4AEE-5C27-FD4E-A334-4F834BCEC8F0}" destId="{9839482A-EB8A-EC4F-9982-F1FE9B7501DE}" srcOrd="1" destOrd="0" presId="urn:microsoft.com/office/officeart/2005/8/layout/venn1"/>
    <dgm:cxn modelId="{84F7B51E-03BF-364F-A015-4CD3BC21B457}" srcId="{6C501855-427B-2645-8CAD-ECDBABD24865}" destId="{3D9CDA0C-6C87-A24C-961B-95C9D89E3DE4}" srcOrd="3" destOrd="0" parTransId="{3372A441-68DB-564B-8DE6-AD8946490B34}" sibTransId="{0512706B-D091-3D44-A101-84059C88E406}"/>
    <dgm:cxn modelId="{028E2727-E371-5C47-9D66-D6C1309F263B}" type="presOf" srcId="{9DE12CF7-D3CD-BA43-83EF-9050A9B29288}" destId="{0B75312A-5DFF-8442-9195-747E35B2BA86}" srcOrd="0" destOrd="0" presId="urn:microsoft.com/office/officeart/2005/8/layout/venn1"/>
    <dgm:cxn modelId="{A158F933-CB1C-9A41-8606-72A7D81B6312}" type="presOf" srcId="{6C501855-427B-2645-8CAD-ECDBABD24865}" destId="{A08C6E5D-3AA0-6D4C-8828-479C87C688B1}" srcOrd="0" destOrd="0" presId="urn:microsoft.com/office/officeart/2005/8/layout/venn1"/>
    <dgm:cxn modelId="{8FE7A654-B820-C444-A8D6-EA4C4C134E17}" srcId="{6C501855-427B-2645-8CAD-ECDBABD24865}" destId="{0A1CC607-019B-6142-BB27-026E9A8E59AF}" srcOrd="2" destOrd="0" parTransId="{049125DD-3000-1248-9D2B-96D0FFD602F0}" sibTransId="{CC589315-8E8E-5B4E-ABA9-7895051A6353}"/>
    <dgm:cxn modelId="{6D394878-DB05-7147-9E15-0E96FB1013CB}" type="presOf" srcId="{0A1CC607-019B-6142-BB27-026E9A8E59AF}" destId="{DDB12542-8205-C342-B4A8-87A00870B587}" srcOrd="1" destOrd="0" presId="urn:microsoft.com/office/officeart/2005/8/layout/venn1"/>
    <dgm:cxn modelId="{25643A7D-0B49-7C46-AEF6-4C18F7181CFC}" type="presOf" srcId="{3D9CDA0C-6C87-A24C-961B-95C9D89E3DE4}" destId="{DD8939E9-6399-CF40-8F7F-BD38DAB9244D}" srcOrd="1" destOrd="0" presId="urn:microsoft.com/office/officeart/2005/8/layout/venn1"/>
    <dgm:cxn modelId="{7DFBC382-483C-7247-BEC4-05AF41C49B01}" srcId="{6C501855-427B-2645-8CAD-ECDBABD24865}" destId="{24CC4AEE-5C27-FD4E-A334-4F834BCEC8F0}" srcOrd="0" destOrd="0" parTransId="{36830563-CE9E-4347-8866-E278FCAB902C}" sibTransId="{9F13459B-A840-F940-A195-B5252EAD859F}"/>
    <dgm:cxn modelId="{4A8D86A0-D0A8-7542-BE36-DE067E73C662}" type="presOf" srcId="{24CC4AEE-5C27-FD4E-A334-4F834BCEC8F0}" destId="{3A9B2933-27E5-F340-A13E-A8FA29337C18}" srcOrd="0" destOrd="0" presId="urn:microsoft.com/office/officeart/2005/8/layout/venn1"/>
    <dgm:cxn modelId="{CC3CDAA4-E25E-0544-8520-2B18E1CC64F5}" type="presOf" srcId="{9DE12CF7-D3CD-BA43-83EF-9050A9B29288}" destId="{FD802A45-7A1C-6543-A6E0-7FC0C3B8E183}" srcOrd="1" destOrd="0" presId="urn:microsoft.com/office/officeart/2005/8/layout/venn1"/>
    <dgm:cxn modelId="{505A38C1-5DA1-554A-81B8-3DBF62406459}" srcId="{6C501855-427B-2645-8CAD-ECDBABD24865}" destId="{9DE12CF7-D3CD-BA43-83EF-9050A9B29288}" srcOrd="1" destOrd="0" parTransId="{86ACD48D-0FCB-B443-AF63-7E02E3FEDA91}" sibTransId="{478D09EC-10BA-7945-836A-1D64184A60C5}"/>
    <dgm:cxn modelId="{9015BCD3-E9CA-7B40-BDAF-21F356EA3AFB}" type="presOf" srcId="{3D9CDA0C-6C87-A24C-961B-95C9D89E3DE4}" destId="{30F9DAE7-B4F3-914F-B324-306DC171B0B0}" srcOrd="0" destOrd="0" presId="urn:microsoft.com/office/officeart/2005/8/layout/venn1"/>
    <dgm:cxn modelId="{8F8328DB-BA54-E641-B475-284CCF871133}" type="presOf" srcId="{0A1CC607-019B-6142-BB27-026E9A8E59AF}" destId="{4C88FE36-4A0A-3144-8134-A41515F72A19}" srcOrd="0" destOrd="0" presId="urn:microsoft.com/office/officeart/2005/8/layout/venn1"/>
    <dgm:cxn modelId="{03CC03D7-9107-1149-8389-81416FB52C23}" type="presParOf" srcId="{A08C6E5D-3AA0-6D4C-8828-479C87C688B1}" destId="{3A9B2933-27E5-F340-A13E-A8FA29337C18}" srcOrd="0" destOrd="0" presId="urn:microsoft.com/office/officeart/2005/8/layout/venn1"/>
    <dgm:cxn modelId="{5756F246-7233-5C45-ADF3-783EF56C4CE0}" type="presParOf" srcId="{A08C6E5D-3AA0-6D4C-8828-479C87C688B1}" destId="{9839482A-EB8A-EC4F-9982-F1FE9B7501DE}" srcOrd="1" destOrd="0" presId="urn:microsoft.com/office/officeart/2005/8/layout/venn1"/>
    <dgm:cxn modelId="{16453D9B-AAF6-9E4A-8553-59BFCE8CA485}" type="presParOf" srcId="{A08C6E5D-3AA0-6D4C-8828-479C87C688B1}" destId="{0B75312A-5DFF-8442-9195-747E35B2BA86}" srcOrd="2" destOrd="0" presId="urn:microsoft.com/office/officeart/2005/8/layout/venn1"/>
    <dgm:cxn modelId="{2EE97023-4DDA-B24C-9679-E726179D4A51}" type="presParOf" srcId="{A08C6E5D-3AA0-6D4C-8828-479C87C688B1}" destId="{FD802A45-7A1C-6543-A6E0-7FC0C3B8E183}" srcOrd="3" destOrd="0" presId="urn:microsoft.com/office/officeart/2005/8/layout/venn1"/>
    <dgm:cxn modelId="{33A644C4-7934-314A-845A-334C0C7A6C0C}" type="presParOf" srcId="{A08C6E5D-3AA0-6D4C-8828-479C87C688B1}" destId="{4C88FE36-4A0A-3144-8134-A41515F72A19}" srcOrd="4" destOrd="0" presId="urn:microsoft.com/office/officeart/2005/8/layout/venn1"/>
    <dgm:cxn modelId="{1D0A2E73-F49B-CE41-9E1D-27B43F7C5BB7}" type="presParOf" srcId="{A08C6E5D-3AA0-6D4C-8828-479C87C688B1}" destId="{DDB12542-8205-C342-B4A8-87A00870B587}" srcOrd="5" destOrd="0" presId="urn:microsoft.com/office/officeart/2005/8/layout/venn1"/>
    <dgm:cxn modelId="{67F310EA-32A8-5A4E-9491-AC923B03F77A}" type="presParOf" srcId="{A08C6E5D-3AA0-6D4C-8828-479C87C688B1}" destId="{30F9DAE7-B4F3-914F-B324-306DC171B0B0}" srcOrd="6" destOrd="0" presId="urn:microsoft.com/office/officeart/2005/8/layout/venn1"/>
    <dgm:cxn modelId="{C494B21C-E3DB-4D4B-B212-F1E2CCA0C934}" type="presParOf" srcId="{A08C6E5D-3AA0-6D4C-8828-479C87C688B1}" destId="{DD8939E9-6399-CF40-8F7F-BD38DAB9244D}" srcOrd="7" destOrd="0" presId="urn:microsoft.com/office/officeart/2005/8/layout/venn1"/>
  </dgm:cxnLst>
  <dgm:bg>
    <a:solidFill>
      <a:schemeClr val="bg1">
        <a:lumMod val="8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14E35D-A4F9-C64E-BA63-F79BD3E30231}" type="doc">
      <dgm:prSet loTypeId="urn:microsoft.com/office/officeart/2008/layout/HalfCircleOrganizationChart" loCatId="" qsTypeId="urn:microsoft.com/office/officeart/2005/8/quickstyle/simple4" qsCatId="simple" csTypeId="urn:microsoft.com/office/officeart/2005/8/colors/colorful3" csCatId="colorful" phldr="1"/>
      <dgm:spPr/>
      <dgm:t>
        <a:bodyPr/>
        <a:lstStyle/>
        <a:p>
          <a:endParaRPr lang="es-ES"/>
        </a:p>
      </dgm:t>
    </dgm:pt>
    <dgm:pt modelId="{ED44E6B1-AB73-014B-9BA9-8EA9F0CDBBCE}">
      <dgm:prSet phldrT="[Texto]" custT="1"/>
      <dgm:spPr/>
      <dgm:t>
        <a:bodyPr/>
        <a:lstStyle/>
        <a:p>
          <a:r>
            <a:rPr lang="es-ES" sz="2800" b="1" dirty="0">
              <a:solidFill>
                <a:schemeClr val="tx1">
                  <a:lumMod val="75000"/>
                  <a:lumOff val="25000"/>
                </a:schemeClr>
              </a:solidFill>
              <a:latin typeface="Century Gothic"/>
              <a:cs typeface="Century Gothic"/>
            </a:rPr>
            <a:t>Fecha de inicio</a:t>
          </a:r>
        </a:p>
      </dgm:t>
    </dgm:pt>
    <dgm:pt modelId="{27D6FFBF-DD44-C547-9F56-8A5E4EB28996}" type="par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B52CD110-2EB2-7C44-BF74-FC435482F6ED}" type="sib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9A379C43-F480-D547-8897-8A0D16C011BB}" type="asst">
      <dgm:prSet phldrT="[Texto]" custT="1"/>
      <dgm:spPr/>
      <dgm:t>
        <a:bodyPr/>
        <a:lstStyle/>
        <a:p>
          <a:r>
            <a:rPr lang="es-ES" sz="2400" b="1" dirty="0">
              <a:solidFill>
                <a:schemeClr val="tx1">
                  <a:lumMod val="75000"/>
                  <a:lumOff val="25000"/>
                </a:schemeClr>
              </a:solidFill>
              <a:latin typeface="Century Gothic"/>
              <a:cs typeface="Century Gothic"/>
            </a:rPr>
            <a:t>Canales de divulgación</a:t>
          </a:r>
        </a:p>
      </dgm:t>
    </dgm:pt>
    <dgm:pt modelId="{BF367C2A-3752-4A47-ABD3-4CF361748499}" type="par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DA1111E4-DE8A-5841-81AB-1D70C7DAE75F}" type="sib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2F58A870-1856-534C-8E0A-CD4BA57E4FE5}">
      <dgm:prSet phldrT="[Texto]" custT="1"/>
      <dgm:spPr/>
      <dgm:t>
        <a:bodyPr/>
        <a:lstStyle/>
        <a:p>
          <a:r>
            <a:rPr lang="es-ES" sz="2400" dirty="0">
              <a:solidFill>
                <a:srgbClr val="FF0000"/>
              </a:solidFill>
              <a:latin typeface="Century Gothic"/>
              <a:cs typeface="Century Gothic"/>
            </a:rPr>
            <a:t>Página Web</a:t>
          </a:r>
        </a:p>
      </dgm:t>
    </dgm:pt>
    <dgm:pt modelId="{8C530203-C177-1840-9235-27A350689D08}" type="par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C9124FB4-2D4D-7C4A-86D4-22D21526164F}" type="sib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279CC453-9AE1-F54A-AA32-5A2141B93499}">
      <dgm:prSet phldrT="[Texto]" custT="1"/>
      <dgm:spPr/>
      <dgm:t>
        <a:bodyPr/>
        <a:lstStyle/>
        <a:p>
          <a:r>
            <a:rPr lang="es-ES" sz="2400" dirty="0">
              <a:solidFill>
                <a:srgbClr val="FF0000"/>
              </a:solidFill>
              <a:latin typeface="Century Gothic"/>
              <a:cs typeface="Century Gothic"/>
            </a:rPr>
            <a:t>Mailing</a:t>
          </a:r>
        </a:p>
      </dgm:t>
    </dgm:pt>
    <dgm:pt modelId="{24D40FC0-65C1-6542-B7BD-1F9E85745B53}" type="parTrans" cxnId="{414CE71C-BEDD-9E4A-A119-4E7E047DD79D}">
      <dgm:prSet/>
      <dgm:spPr/>
      <dgm:t>
        <a:bodyPr/>
        <a:lstStyle/>
        <a:p>
          <a:endParaRPr lang="es-ES" sz="3200">
            <a:solidFill>
              <a:schemeClr val="tx1">
                <a:lumMod val="75000"/>
                <a:lumOff val="25000"/>
              </a:schemeClr>
            </a:solidFill>
            <a:latin typeface="Century Gothic"/>
            <a:cs typeface="Century Gothic"/>
          </a:endParaRPr>
        </a:p>
      </dgm:t>
    </dgm:pt>
    <dgm:pt modelId="{57E78266-6916-A94C-B514-746D4BCADFEE}" type="sibTrans" cxnId="{414CE71C-BEDD-9E4A-A119-4E7E047DD79D}">
      <dgm:prSet/>
      <dgm:spPr/>
      <dgm:t>
        <a:bodyPr/>
        <a:lstStyle/>
        <a:p>
          <a:endParaRPr lang="es-ES" sz="3200">
            <a:solidFill>
              <a:schemeClr val="tx1">
                <a:lumMod val="75000"/>
                <a:lumOff val="25000"/>
              </a:schemeClr>
            </a:solidFill>
            <a:latin typeface="Century Gothic"/>
            <a:cs typeface="Century Gothic"/>
          </a:endParaRPr>
        </a:p>
      </dgm:t>
    </dgm:pt>
    <dgm:pt modelId="{C5D5A2FA-259A-434A-996B-FE244BBEAA83}">
      <dgm:prSet phldrT="[Texto]" custT="1"/>
      <dgm:spPr/>
      <dgm:t>
        <a:bodyPr/>
        <a:lstStyle/>
        <a:p>
          <a:r>
            <a:rPr lang="es-ES" sz="2400" dirty="0">
              <a:solidFill>
                <a:srgbClr val="FF0000"/>
              </a:solidFill>
              <a:latin typeface="Century Gothic"/>
              <a:cs typeface="Century Gothic"/>
            </a:rPr>
            <a:t>Redes Sociales</a:t>
          </a:r>
        </a:p>
      </dgm:t>
    </dgm:pt>
    <dgm:pt modelId="{FF86A46D-C192-3442-B397-F6F7AE4722DE}" type="parTrans" cxnId="{3B827FA0-B284-B343-8260-82E5A1277A10}">
      <dgm:prSet/>
      <dgm:spPr/>
      <dgm:t>
        <a:bodyPr/>
        <a:lstStyle/>
        <a:p>
          <a:endParaRPr lang="es-ES" sz="3200">
            <a:solidFill>
              <a:schemeClr val="tx1">
                <a:lumMod val="75000"/>
                <a:lumOff val="25000"/>
              </a:schemeClr>
            </a:solidFill>
            <a:latin typeface="Century Gothic"/>
            <a:cs typeface="Century Gothic"/>
          </a:endParaRPr>
        </a:p>
      </dgm:t>
    </dgm:pt>
    <dgm:pt modelId="{E898B8C4-7186-5D4C-8DBA-FF247B320B7B}" type="sibTrans" cxnId="{3B827FA0-B284-B343-8260-82E5A1277A10}">
      <dgm:prSet/>
      <dgm:spPr/>
      <dgm:t>
        <a:bodyPr/>
        <a:lstStyle/>
        <a:p>
          <a:endParaRPr lang="es-ES" sz="3200">
            <a:solidFill>
              <a:schemeClr val="tx1">
                <a:lumMod val="75000"/>
                <a:lumOff val="25000"/>
              </a:schemeClr>
            </a:solidFill>
            <a:latin typeface="Century Gothic"/>
            <a:cs typeface="Century Gothic"/>
          </a:endParaRPr>
        </a:p>
      </dgm:t>
    </dgm:pt>
    <dgm:pt modelId="{791E7BBF-A474-C84F-8530-EC158198FB4B}">
      <dgm:prSet phldrT="[Texto]" custT="1"/>
      <dgm:spPr/>
      <dgm:t>
        <a:bodyPr/>
        <a:lstStyle/>
        <a:p>
          <a:r>
            <a:rPr lang="es-ES" sz="1600" dirty="0">
              <a:solidFill>
                <a:srgbClr val="FF0000"/>
              </a:solidFill>
              <a:latin typeface="Century Gothic"/>
              <a:cs typeface="Century Gothic"/>
            </a:rPr>
            <a:t>1. Abril 10/2018 (Resolución rezago). 2. Febrero 20/2018 (PIDEP)</a:t>
          </a:r>
        </a:p>
      </dgm:t>
    </dgm:pt>
    <dgm:pt modelId="{DB6768E8-ED1C-8146-810C-557BD9449728}" type="par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4B8D1154-3FE2-7543-B192-5A05803AD7EA}" type="sib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71E2F7B3-6092-BC42-9E14-ED1EC4724099}" type="pres">
      <dgm:prSet presAssocID="{3F14E35D-A4F9-C64E-BA63-F79BD3E30231}" presName="Name0" presStyleCnt="0">
        <dgm:presLayoutVars>
          <dgm:orgChart val="1"/>
          <dgm:chPref val="1"/>
          <dgm:dir/>
          <dgm:animOne val="branch"/>
          <dgm:animLvl val="lvl"/>
          <dgm:resizeHandles/>
        </dgm:presLayoutVars>
      </dgm:prSet>
      <dgm:spPr/>
    </dgm:pt>
    <dgm:pt modelId="{62748A67-377D-FA48-A802-B52FAF7A1F94}" type="pres">
      <dgm:prSet presAssocID="{ED44E6B1-AB73-014B-9BA9-8EA9F0CDBBCE}" presName="hierRoot1" presStyleCnt="0">
        <dgm:presLayoutVars>
          <dgm:hierBranch val="init"/>
        </dgm:presLayoutVars>
      </dgm:prSet>
      <dgm:spPr/>
    </dgm:pt>
    <dgm:pt modelId="{CBA32EE7-3A2A-DC45-80ED-ADE2A473BB8D}" type="pres">
      <dgm:prSet presAssocID="{ED44E6B1-AB73-014B-9BA9-8EA9F0CDBBCE}" presName="rootComposite1" presStyleCnt="0"/>
      <dgm:spPr/>
    </dgm:pt>
    <dgm:pt modelId="{16AA9619-8027-7448-9B5F-F09BB7415BBC}" type="pres">
      <dgm:prSet presAssocID="{ED44E6B1-AB73-014B-9BA9-8EA9F0CDBBCE}" presName="rootText1" presStyleLbl="alignAcc1" presStyleIdx="0" presStyleCnt="0" custLinFactY="-53283" custLinFactNeighborX="34095" custLinFactNeighborY="-100000">
        <dgm:presLayoutVars>
          <dgm:chPref val="3"/>
        </dgm:presLayoutVars>
      </dgm:prSet>
      <dgm:spPr/>
    </dgm:pt>
    <dgm:pt modelId="{C635BD94-BBC8-0844-832C-568926F9C5F1}" type="pres">
      <dgm:prSet presAssocID="{ED44E6B1-AB73-014B-9BA9-8EA9F0CDBBCE}" presName="topArc1" presStyleLbl="parChTrans1D1" presStyleIdx="0" presStyleCnt="12"/>
      <dgm:spPr/>
    </dgm:pt>
    <dgm:pt modelId="{C4B7E8DB-561B-F143-84E1-98A605156ABF}" type="pres">
      <dgm:prSet presAssocID="{ED44E6B1-AB73-014B-9BA9-8EA9F0CDBBCE}" presName="bottomArc1" presStyleLbl="parChTrans1D1" presStyleIdx="1" presStyleCnt="12"/>
      <dgm:spPr/>
    </dgm:pt>
    <dgm:pt modelId="{21939A10-52C2-D04E-9C99-0369DDB0F683}" type="pres">
      <dgm:prSet presAssocID="{ED44E6B1-AB73-014B-9BA9-8EA9F0CDBBCE}" presName="topConnNode1" presStyleLbl="node1" presStyleIdx="0" presStyleCnt="0"/>
      <dgm:spPr/>
    </dgm:pt>
    <dgm:pt modelId="{46970119-35B6-9944-B7EB-261AC2AB0635}" type="pres">
      <dgm:prSet presAssocID="{ED44E6B1-AB73-014B-9BA9-8EA9F0CDBBCE}" presName="hierChild2" presStyleCnt="0"/>
      <dgm:spPr/>
    </dgm:pt>
    <dgm:pt modelId="{07380D7F-603E-C543-8441-51E95CC4AA49}" type="pres">
      <dgm:prSet presAssocID="{DB6768E8-ED1C-8146-810C-557BD9449728}" presName="Name28" presStyleLbl="parChTrans1D2" presStyleIdx="0" presStyleCnt="4"/>
      <dgm:spPr/>
    </dgm:pt>
    <dgm:pt modelId="{B205BA21-0741-0543-BFF1-401B9C47BC3A}" type="pres">
      <dgm:prSet presAssocID="{791E7BBF-A474-C84F-8530-EC158198FB4B}" presName="hierRoot2" presStyleCnt="0">
        <dgm:presLayoutVars>
          <dgm:hierBranch val="init"/>
        </dgm:presLayoutVars>
      </dgm:prSet>
      <dgm:spPr/>
    </dgm:pt>
    <dgm:pt modelId="{0C09EDD9-9A86-274E-95EC-E24490E216CF}" type="pres">
      <dgm:prSet presAssocID="{791E7BBF-A474-C84F-8530-EC158198FB4B}" presName="rootComposite2" presStyleCnt="0"/>
      <dgm:spPr/>
    </dgm:pt>
    <dgm:pt modelId="{C40233D5-F58E-B242-89DF-C61FBB6BC87D}" type="pres">
      <dgm:prSet presAssocID="{791E7BBF-A474-C84F-8530-EC158198FB4B}" presName="rootText2" presStyleLbl="alignAcc1" presStyleIdx="0" presStyleCnt="0" custScaleX="116729">
        <dgm:presLayoutVars>
          <dgm:chPref val="3"/>
        </dgm:presLayoutVars>
      </dgm:prSet>
      <dgm:spPr/>
    </dgm:pt>
    <dgm:pt modelId="{AA5AAF57-EAF1-774F-BAB8-C892BD7BAE4F}" type="pres">
      <dgm:prSet presAssocID="{791E7BBF-A474-C84F-8530-EC158198FB4B}" presName="topArc2" presStyleLbl="parChTrans1D1" presStyleIdx="2" presStyleCnt="12"/>
      <dgm:spPr/>
    </dgm:pt>
    <dgm:pt modelId="{7B2BCC02-4250-454A-A287-60E9E9DD300E}" type="pres">
      <dgm:prSet presAssocID="{791E7BBF-A474-C84F-8530-EC158198FB4B}" presName="bottomArc2" presStyleLbl="parChTrans1D1" presStyleIdx="3" presStyleCnt="12"/>
      <dgm:spPr/>
    </dgm:pt>
    <dgm:pt modelId="{6F81D900-5EA8-2747-9628-521022CDA5F6}" type="pres">
      <dgm:prSet presAssocID="{791E7BBF-A474-C84F-8530-EC158198FB4B}" presName="topConnNode2" presStyleLbl="node2" presStyleIdx="0" presStyleCnt="0"/>
      <dgm:spPr/>
    </dgm:pt>
    <dgm:pt modelId="{379B7A03-6F16-D643-9016-23B5507512B9}" type="pres">
      <dgm:prSet presAssocID="{791E7BBF-A474-C84F-8530-EC158198FB4B}" presName="hierChild4" presStyleCnt="0"/>
      <dgm:spPr/>
    </dgm:pt>
    <dgm:pt modelId="{F820587D-909E-034B-A88A-13F68972075E}" type="pres">
      <dgm:prSet presAssocID="{791E7BBF-A474-C84F-8530-EC158198FB4B}" presName="hierChild5" presStyleCnt="0"/>
      <dgm:spPr/>
    </dgm:pt>
    <dgm:pt modelId="{89F8B648-4FAE-6646-9B18-11F51BF6DFD4}" type="pres">
      <dgm:prSet presAssocID="{ED44E6B1-AB73-014B-9BA9-8EA9F0CDBBCE}" presName="hierChild3" presStyleCnt="0"/>
      <dgm:spPr/>
    </dgm:pt>
    <dgm:pt modelId="{5E75E796-C125-454C-A36D-C47EBEBDD1E8}" type="pres">
      <dgm:prSet presAssocID="{9A379C43-F480-D547-8897-8A0D16C011BB}" presName="hierRoot1" presStyleCnt="0">
        <dgm:presLayoutVars>
          <dgm:hierBranch val="init"/>
        </dgm:presLayoutVars>
      </dgm:prSet>
      <dgm:spPr/>
    </dgm:pt>
    <dgm:pt modelId="{0F926550-4010-D548-A931-8402A2197847}" type="pres">
      <dgm:prSet presAssocID="{9A379C43-F480-D547-8897-8A0D16C011BB}" presName="rootComposite1" presStyleCnt="0"/>
      <dgm:spPr/>
    </dgm:pt>
    <dgm:pt modelId="{4C7DDC2B-0DD3-8646-ABF6-1DD4C6614F24}" type="pres">
      <dgm:prSet presAssocID="{9A379C43-F480-D547-8897-8A0D16C011BB}" presName="rootText1" presStyleLbl="alignAcc1" presStyleIdx="0" presStyleCnt="0" custLinFactY="-83939" custLinFactNeighborX="-11709" custLinFactNeighborY="-100000">
        <dgm:presLayoutVars>
          <dgm:chPref val="3"/>
        </dgm:presLayoutVars>
      </dgm:prSet>
      <dgm:spPr/>
    </dgm:pt>
    <dgm:pt modelId="{F5E0785F-C178-3141-8560-05280FCC02F2}" type="pres">
      <dgm:prSet presAssocID="{9A379C43-F480-D547-8897-8A0D16C011BB}" presName="topArc1" presStyleLbl="parChTrans1D1" presStyleIdx="4" presStyleCnt="12"/>
      <dgm:spPr/>
    </dgm:pt>
    <dgm:pt modelId="{97B69406-47C6-A141-A08D-1D3603BC2311}" type="pres">
      <dgm:prSet presAssocID="{9A379C43-F480-D547-8897-8A0D16C011BB}" presName="bottomArc1" presStyleLbl="parChTrans1D1" presStyleIdx="5" presStyleCnt="12"/>
      <dgm:spPr/>
    </dgm:pt>
    <dgm:pt modelId="{30021C9B-C7D2-7C44-93A9-7D27F2315C2F}" type="pres">
      <dgm:prSet presAssocID="{9A379C43-F480-D547-8897-8A0D16C011BB}" presName="topConnNode1" presStyleLbl="asst0" presStyleIdx="0" presStyleCnt="0"/>
      <dgm:spPr/>
    </dgm:pt>
    <dgm:pt modelId="{74D8884F-8CD2-F843-9E15-A0D9FA684C79}" type="pres">
      <dgm:prSet presAssocID="{9A379C43-F480-D547-8897-8A0D16C011BB}" presName="hierChild2" presStyleCnt="0"/>
      <dgm:spPr/>
    </dgm:pt>
    <dgm:pt modelId="{15A11A9A-F0C6-4649-9217-5515AF013A50}" type="pres">
      <dgm:prSet presAssocID="{8C530203-C177-1840-9235-27A350689D08}" presName="Name28" presStyleLbl="parChTrans1D2" presStyleIdx="1" presStyleCnt="4"/>
      <dgm:spPr/>
    </dgm:pt>
    <dgm:pt modelId="{31870E1B-A78E-5940-92A1-21513BB0E6BF}" type="pres">
      <dgm:prSet presAssocID="{2F58A870-1856-534C-8E0A-CD4BA57E4FE5}" presName="hierRoot2" presStyleCnt="0">
        <dgm:presLayoutVars>
          <dgm:hierBranch val="init"/>
        </dgm:presLayoutVars>
      </dgm:prSet>
      <dgm:spPr/>
    </dgm:pt>
    <dgm:pt modelId="{F22A6882-7DBB-7C49-B9AE-8FB19B633704}" type="pres">
      <dgm:prSet presAssocID="{2F58A870-1856-534C-8E0A-CD4BA57E4FE5}" presName="rootComposite2" presStyleCnt="0"/>
      <dgm:spPr/>
    </dgm:pt>
    <dgm:pt modelId="{3E26C303-0E08-904E-91E0-A48082DCDF42}" type="pres">
      <dgm:prSet presAssocID="{2F58A870-1856-534C-8E0A-CD4BA57E4FE5}" presName="rootText2" presStyleLbl="alignAcc1" presStyleIdx="0" presStyleCnt="0">
        <dgm:presLayoutVars>
          <dgm:chPref val="3"/>
        </dgm:presLayoutVars>
      </dgm:prSet>
      <dgm:spPr/>
    </dgm:pt>
    <dgm:pt modelId="{3A5640E4-5522-0B40-AE57-BA98A300423B}" type="pres">
      <dgm:prSet presAssocID="{2F58A870-1856-534C-8E0A-CD4BA57E4FE5}" presName="topArc2" presStyleLbl="parChTrans1D1" presStyleIdx="6" presStyleCnt="12"/>
      <dgm:spPr/>
    </dgm:pt>
    <dgm:pt modelId="{C0DDB4D9-3CCF-4F4F-8AF0-DADDABE619F9}" type="pres">
      <dgm:prSet presAssocID="{2F58A870-1856-534C-8E0A-CD4BA57E4FE5}" presName="bottomArc2" presStyleLbl="parChTrans1D1" presStyleIdx="7" presStyleCnt="12"/>
      <dgm:spPr/>
    </dgm:pt>
    <dgm:pt modelId="{8C2C6230-8858-2341-B7A0-B81F3E855DA0}" type="pres">
      <dgm:prSet presAssocID="{2F58A870-1856-534C-8E0A-CD4BA57E4FE5}" presName="topConnNode2" presStyleLbl="node2" presStyleIdx="0" presStyleCnt="0"/>
      <dgm:spPr/>
    </dgm:pt>
    <dgm:pt modelId="{8783D474-FD82-DD4A-A847-DACAD639A027}" type="pres">
      <dgm:prSet presAssocID="{2F58A870-1856-534C-8E0A-CD4BA57E4FE5}" presName="hierChild4" presStyleCnt="0"/>
      <dgm:spPr/>
    </dgm:pt>
    <dgm:pt modelId="{E52B1625-AC70-E148-951B-D780DB5DF7D4}" type="pres">
      <dgm:prSet presAssocID="{2F58A870-1856-534C-8E0A-CD4BA57E4FE5}" presName="hierChild5" presStyleCnt="0"/>
      <dgm:spPr/>
    </dgm:pt>
    <dgm:pt modelId="{A70879B7-C8CB-BF48-92C3-DBB2A4F9AE83}" type="pres">
      <dgm:prSet presAssocID="{24D40FC0-65C1-6542-B7BD-1F9E85745B53}" presName="Name28" presStyleLbl="parChTrans1D2" presStyleIdx="2" presStyleCnt="4"/>
      <dgm:spPr/>
    </dgm:pt>
    <dgm:pt modelId="{19A6394F-B4A2-234C-859C-AD478D078E24}" type="pres">
      <dgm:prSet presAssocID="{279CC453-9AE1-F54A-AA32-5A2141B93499}" presName="hierRoot2" presStyleCnt="0">
        <dgm:presLayoutVars>
          <dgm:hierBranch val="init"/>
        </dgm:presLayoutVars>
      </dgm:prSet>
      <dgm:spPr/>
    </dgm:pt>
    <dgm:pt modelId="{CD281404-1240-2147-B480-E973D68BD0C3}" type="pres">
      <dgm:prSet presAssocID="{279CC453-9AE1-F54A-AA32-5A2141B93499}" presName="rootComposite2" presStyleCnt="0"/>
      <dgm:spPr/>
    </dgm:pt>
    <dgm:pt modelId="{4825EBD1-E01A-D749-819F-6D46FBEB8AC3}" type="pres">
      <dgm:prSet presAssocID="{279CC453-9AE1-F54A-AA32-5A2141B93499}" presName="rootText2" presStyleLbl="alignAcc1" presStyleIdx="0" presStyleCnt="0">
        <dgm:presLayoutVars>
          <dgm:chPref val="3"/>
        </dgm:presLayoutVars>
      </dgm:prSet>
      <dgm:spPr/>
    </dgm:pt>
    <dgm:pt modelId="{1EA665B7-768E-1F4F-B9FC-D368EB114D8E}" type="pres">
      <dgm:prSet presAssocID="{279CC453-9AE1-F54A-AA32-5A2141B93499}" presName="topArc2" presStyleLbl="parChTrans1D1" presStyleIdx="8" presStyleCnt="12"/>
      <dgm:spPr/>
    </dgm:pt>
    <dgm:pt modelId="{2A0FFB8A-B43A-8048-B165-3BE51FE548B4}" type="pres">
      <dgm:prSet presAssocID="{279CC453-9AE1-F54A-AA32-5A2141B93499}" presName="bottomArc2" presStyleLbl="parChTrans1D1" presStyleIdx="9" presStyleCnt="12"/>
      <dgm:spPr/>
    </dgm:pt>
    <dgm:pt modelId="{33856ABD-FE89-0A47-8127-DEB52D7BDD06}" type="pres">
      <dgm:prSet presAssocID="{279CC453-9AE1-F54A-AA32-5A2141B93499}" presName="topConnNode2" presStyleLbl="node2" presStyleIdx="0" presStyleCnt="0"/>
      <dgm:spPr/>
    </dgm:pt>
    <dgm:pt modelId="{8092BCE0-B509-7343-8962-8D88585B5F60}" type="pres">
      <dgm:prSet presAssocID="{279CC453-9AE1-F54A-AA32-5A2141B93499}" presName="hierChild4" presStyleCnt="0"/>
      <dgm:spPr/>
    </dgm:pt>
    <dgm:pt modelId="{06611A66-D228-014B-98F0-393DFF997768}" type="pres">
      <dgm:prSet presAssocID="{279CC453-9AE1-F54A-AA32-5A2141B93499}" presName="hierChild5" presStyleCnt="0"/>
      <dgm:spPr/>
    </dgm:pt>
    <dgm:pt modelId="{997BF230-F5A4-5044-BAC7-E6DCAE903C53}" type="pres">
      <dgm:prSet presAssocID="{FF86A46D-C192-3442-B397-F6F7AE4722DE}" presName="Name28" presStyleLbl="parChTrans1D2" presStyleIdx="3" presStyleCnt="4"/>
      <dgm:spPr/>
    </dgm:pt>
    <dgm:pt modelId="{39B2E56A-6B03-564B-B214-E992776852F5}" type="pres">
      <dgm:prSet presAssocID="{C5D5A2FA-259A-434A-996B-FE244BBEAA83}" presName="hierRoot2" presStyleCnt="0">
        <dgm:presLayoutVars>
          <dgm:hierBranch val="init"/>
        </dgm:presLayoutVars>
      </dgm:prSet>
      <dgm:spPr/>
    </dgm:pt>
    <dgm:pt modelId="{1F28EE29-1FBA-F949-9559-A13099341C02}" type="pres">
      <dgm:prSet presAssocID="{C5D5A2FA-259A-434A-996B-FE244BBEAA83}" presName="rootComposite2" presStyleCnt="0"/>
      <dgm:spPr/>
    </dgm:pt>
    <dgm:pt modelId="{230459C3-E4CC-E644-9121-0B365E27905C}" type="pres">
      <dgm:prSet presAssocID="{C5D5A2FA-259A-434A-996B-FE244BBEAA83}" presName="rootText2" presStyleLbl="alignAcc1" presStyleIdx="0" presStyleCnt="0">
        <dgm:presLayoutVars>
          <dgm:chPref val="3"/>
        </dgm:presLayoutVars>
      </dgm:prSet>
      <dgm:spPr/>
    </dgm:pt>
    <dgm:pt modelId="{7530FDAC-8880-1344-8BD5-65952AAC983F}" type="pres">
      <dgm:prSet presAssocID="{C5D5A2FA-259A-434A-996B-FE244BBEAA83}" presName="topArc2" presStyleLbl="parChTrans1D1" presStyleIdx="10" presStyleCnt="12"/>
      <dgm:spPr/>
    </dgm:pt>
    <dgm:pt modelId="{6CA74667-9235-6048-A814-13C0C21D101B}" type="pres">
      <dgm:prSet presAssocID="{C5D5A2FA-259A-434A-996B-FE244BBEAA83}" presName="bottomArc2" presStyleLbl="parChTrans1D1" presStyleIdx="11" presStyleCnt="12"/>
      <dgm:spPr/>
    </dgm:pt>
    <dgm:pt modelId="{E9B6678D-6252-0941-AA07-E10EA0D28DB2}" type="pres">
      <dgm:prSet presAssocID="{C5D5A2FA-259A-434A-996B-FE244BBEAA83}" presName="topConnNode2" presStyleLbl="node2" presStyleIdx="0" presStyleCnt="0"/>
      <dgm:spPr/>
    </dgm:pt>
    <dgm:pt modelId="{7EAC5D69-567E-1B43-ABCE-38854EBEA9BA}" type="pres">
      <dgm:prSet presAssocID="{C5D5A2FA-259A-434A-996B-FE244BBEAA83}" presName="hierChild4" presStyleCnt="0"/>
      <dgm:spPr/>
    </dgm:pt>
    <dgm:pt modelId="{72D18CDB-EED9-DE4A-BE65-5DBDA1F86C9C}" type="pres">
      <dgm:prSet presAssocID="{C5D5A2FA-259A-434A-996B-FE244BBEAA83}" presName="hierChild5" presStyleCnt="0"/>
      <dgm:spPr/>
    </dgm:pt>
    <dgm:pt modelId="{73E022C2-5D1D-294B-B270-2AAF49E38F69}" type="pres">
      <dgm:prSet presAssocID="{9A379C43-F480-D547-8897-8A0D16C011BB}" presName="hierChild3" presStyleCnt="0"/>
      <dgm:spPr/>
    </dgm:pt>
  </dgm:ptLst>
  <dgm:cxnLst>
    <dgm:cxn modelId="{9798C804-6152-7543-B3F3-757B04174F5F}" type="presOf" srcId="{279CC453-9AE1-F54A-AA32-5A2141B93499}" destId="{33856ABD-FE89-0A47-8127-DEB52D7BDD06}" srcOrd="1" destOrd="0" presId="urn:microsoft.com/office/officeart/2008/layout/HalfCircleOrganizationChart"/>
    <dgm:cxn modelId="{A23D1D19-66AC-0043-B014-B4D06C605FBC}" type="presOf" srcId="{9A379C43-F480-D547-8897-8A0D16C011BB}" destId="{30021C9B-C7D2-7C44-93A9-7D27F2315C2F}" srcOrd="1" destOrd="0" presId="urn:microsoft.com/office/officeart/2008/layout/HalfCircleOrganizationChart"/>
    <dgm:cxn modelId="{CFE0F819-876E-E642-8C0D-45D40F4A60F0}" type="presOf" srcId="{791E7BBF-A474-C84F-8530-EC158198FB4B}" destId="{6F81D900-5EA8-2747-9628-521022CDA5F6}" srcOrd="1" destOrd="0" presId="urn:microsoft.com/office/officeart/2008/layout/HalfCircleOrganizationChart"/>
    <dgm:cxn modelId="{414CE71C-BEDD-9E4A-A119-4E7E047DD79D}" srcId="{9A379C43-F480-D547-8897-8A0D16C011BB}" destId="{279CC453-9AE1-F54A-AA32-5A2141B93499}" srcOrd="1" destOrd="0" parTransId="{24D40FC0-65C1-6542-B7BD-1F9E85745B53}" sibTransId="{57E78266-6916-A94C-B514-746D4BCADFEE}"/>
    <dgm:cxn modelId="{DEC00026-B136-2F4B-956B-BE61C4146FDE}" type="presOf" srcId="{8C530203-C177-1840-9235-27A350689D08}" destId="{15A11A9A-F0C6-4649-9217-5515AF013A50}" srcOrd="0" destOrd="0" presId="urn:microsoft.com/office/officeart/2008/layout/HalfCircleOrganizationChart"/>
    <dgm:cxn modelId="{919D9530-2485-3346-8188-CAE35617E7F3}" type="presOf" srcId="{791E7BBF-A474-C84F-8530-EC158198FB4B}" destId="{C40233D5-F58E-B242-89DF-C61FBB6BC87D}" srcOrd="0" destOrd="0" presId="urn:microsoft.com/office/officeart/2008/layout/HalfCircleOrganizationChart"/>
    <dgm:cxn modelId="{9AD6CE32-FCA3-3840-A20D-99B831A54E92}" type="presOf" srcId="{C5D5A2FA-259A-434A-996B-FE244BBEAA83}" destId="{230459C3-E4CC-E644-9121-0B365E27905C}" srcOrd="0" destOrd="0" presId="urn:microsoft.com/office/officeart/2008/layout/HalfCircleOrganizationChart"/>
    <dgm:cxn modelId="{9309A93B-656F-034F-841A-7077506F6008}" type="presOf" srcId="{2F58A870-1856-534C-8E0A-CD4BA57E4FE5}" destId="{3E26C303-0E08-904E-91E0-A48082DCDF42}" srcOrd="0" destOrd="0" presId="urn:microsoft.com/office/officeart/2008/layout/HalfCircleOrganizationChart"/>
    <dgm:cxn modelId="{7D4DE449-908A-EC47-AE4B-D013950BB7A0}" type="presOf" srcId="{DB6768E8-ED1C-8146-810C-557BD9449728}" destId="{07380D7F-603E-C543-8441-51E95CC4AA49}" srcOrd="0" destOrd="0" presId="urn:microsoft.com/office/officeart/2008/layout/HalfCircleOrganizationChart"/>
    <dgm:cxn modelId="{3F65906C-3541-D047-95AE-094CBDE676F6}" srcId="{9A379C43-F480-D547-8897-8A0D16C011BB}" destId="{2F58A870-1856-534C-8E0A-CD4BA57E4FE5}" srcOrd="0" destOrd="0" parTransId="{8C530203-C177-1840-9235-27A350689D08}" sibTransId="{C9124FB4-2D4D-7C4A-86D4-22D21526164F}"/>
    <dgm:cxn modelId="{91AFFE79-2241-1B4C-A638-DC9640CBCAA5}" type="presOf" srcId="{3F14E35D-A4F9-C64E-BA63-F79BD3E30231}" destId="{71E2F7B3-6092-BC42-9E14-ED1EC4724099}" srcOrd="0" destOrd="0" presId="urn:microsoft.com/office/officeart/2008/layout/HalfCircleOrganizationChart"/>
    <dgm:cxn modelId="{21B5A087-3DCF-B04E-BB79-BA1FE91FC2E0}" srcId="{3F14E35D-A4F9-C64E-BA63-F79BD3E30231}" destId="{ED44E6B1-AB73-014B-9BA9-8EA9F0CDBBCE}" srcOrd="0" destOrd="0" parTransId="{27D6FFBF-DD44-C547-9F56-8A5E4EB28996}" sibTransId="{B52CD110-2EB2-7C44-BF74-FC435482F6ED}"/>
    <dgm:cxn modelId="{BD20F088-11D6-0C46-A898-D9A1DF2F82B9}" srcId="{3F14E35D-A4F9-C64E-BA63-F79BD3E30231}" destId="{9A379C43-F480-D547-8897-8A0D16C011BB}" srcOrd="1" destOrd="0" parTransId="{BF367C2A-3752-4A47-ABD3-4CF361748499}" sibTransId="{DA1111E4-DE8A-5841-81AB-1D70C7DAE75F}"/>
    <dgm:cxn modelId="{4CC6DB92-6132-B942-8EF1-97A7E6CCF549}" type="presOf" srcId="{2F58A870-1856-534C-8E0A-CD4BA57E4FE5}" destId="{8C2C6230-8858-2341-B7A0-B81F3E855DA0}" srcOrd="1" destOrd="0" presId="urn:microsoft.com/office/officeart/2008/layout/HalfCircleOrganizationChart"/>
    <dgm:cxn modelId="{620C4694-5E0B-2941-9DBA-5E6180D64BEA}" type="presOf" srcId="{ED44E6B1-AB73-014B-9BA9-8EA9F0CDBBCE}" destId="{16AA9619-8027-7448-9B5F-F09BB7415BBC}" srcOrd="0" destOrd="0" presId="urn:microsoft.com/office/officeart/2008/layout/HalfCircleOrganizationChart"/>
    <dgm:cxn modelId="{4BE9DB9B-5497-634E-9AF8-FD7F1FB53409}" type="presOf" srcId="{C5D5A2FA-259A-434A-996B-FE244BBEAA83}" destId="{E9B6678D-6252-0941-AA07-E10EA0D28DB2}" srcOrd="1" destOrd="0" presId="urn:microsoft.com/office/officeart/2008/layout/HalfCircleOrganizationChart"/>
    <dgm:cxn modelId="{3B827FA0-B284-B343-8260-82E5A1277A10}" srcId="{9A379C43-F480-D547-8897-8A0D16C011BB}" destId="{C5D5A2FA-259A-434A-996B-FE244BBEAA83}" srcOrd="2" destOrd="0" parTransId="{FF86A46D-C192-3442-B397-F6F7AE4722DE}" sibTransId="{E898B8C4-7186-5D4C-8DBA-FF247B320B7B}"/>
    <dgm:cxn modelId="{06AD1DA7-60C9-FB48-BBB9-5F6AFE37E32C}" type="presOf" srcId="{ED44E6B1-AB73-014B-9BA9-8EA9F0CDBBCE}" destId="{21939A10-52C2-D04E-9C99-0369DDB0F683}" srcOrd="1" destOrd="0" presId="urn:microsoft.com/office/officeart/2008/layout/HalfCircleOrganizationChart"/>
    <dgm:cxn modelId="{C79525B6-ACA3-114A-9DBA-B1A6F7B48C52}" type="presOf" srcId="{24D40FC0-65C1-6542-B7BD-1F9E85745B53}" destId="{A70879B7-C8CB-BF48-92C3-DBB2A4F9AE83}" srcOrd="0" destOrd="0" presId="urn:microsoft.com/office/officeart/2008/layout/HalfCircleOrganizationChart"/>
    <dgm:cxn modelId="{CA5A0FBC-B497-B241-955F-653BC2B182F5}" type="presOf" srcId="{279CC453-9AE1-F54A-AA32-5A2141B93499}" destId="{4825EBD1-E01A-D749-819F-6D46FBEB8AC3}" srcOrd="0" destOrd="0" presId="urn:microsoft.com/office/officeart/2008/layout/HalfCircleOrganizationChart"/>
    <dgm:cxn modelId="{22E00FC4-9C57-1B44-852A-DFC3E6305A7D}" type="presOf" srcId="{FF86A46D-C192-3442-B397-F6F7AE4722DE}" destId="{997BF230-F5A4-5044-BAC7-E6DCAE903C53}" srcOrd="0" destOrd="0" presId="urn:microsoft.com/office/officeart/2008/layout/HalfCircleOrganizationChart"/>
    <dgm:cxn modelId="{698231C8-11FC-F14A-BF34-DC7D08983EE9}" srcId="{ED44E6B1-AB73-014B-9BA9-8EA9F0CDBBCE}" destId="{791E7BBF-A474-C84F-8530-EC158198FB4B}" srcOrd="0" destOrd="0" parTransId="{DB6768E8-ED1C-8146-810C-557BD9449728}" sibTransId="{4B8D1154-3FE2-7543-B192-5A05803AD7EA}"/>
    <dgm:cxn modelId="{153333F6-181B-0B4F-A85B-FB7658AE0F43}" type="presOf" srcId="{9A379C43-F480-D547-8897-8A0D16C011BB}" destId="{4C7DDC2B-0DD3-8646-ABF6-1DD4C6614F24}" srcOrd="0" destOrd="0" presId="urn:microsoft.com/office/officeart/2008/layout/HalfCircleOrganizationChart"/>
    <dgm:cxn modelId="{FFA27B85-490C-F54B-B3E5-28C1375CFBBD}" type="presParOf" srcId="{71E2F7B3-6092-BC42-9E14-ED1EC4724099}" destId="{62748A67-377D-FA48-A802-B52FAF7A1F94}" srcOrd="0" destOrd="0" presId="urn:microsoft.com/office/officeart/2008/layout/HalfCircleOrganizationChart"/>
    <dgm:cxn modelId="{47737A7A-9827-0B44-9F00-23EC5B1CBBD9}" type="presParOf" srcId="{62748A67-377D-FA48-A802-B52FAF7A1F94}" destId="{CBA32EE7-3A2A-DC45-80ED-ADE2A473BB8D}" srcOrd="0" destOrd="0" presId="urn:microsoft.com/office/officeart/2008/layout/HalfCircleOrganizationChart"/>
    <dgm:cxn modelId="{03466388-5764-FF4E-9BE2-595A555FC7C6}" type="presParOf" srcId="{CBA32EE7-3A2A-DC45-80ED-ADE2A473BB8D}" destId="{16AA9619-8027-7448-9B5F-F09BB7415BBC}" srcOrd="0" destOrd="0" presId="urn:microsoft.com/office/officeart/2008/layout/HalfCircleOrganizationChart"/>
    <dgm:cxn modelId="{6AFFAE2F-B255-6C45-AA46-F8B17877756C}" type="presParOf" srcId="{CBA32EE7-3A2A-DC45-80ED-ADE2A473BB8D}" destId="{C635BD94-BBC8-0844-832C-568926F9C5F1}" srcOrd="1" destOrd="0" presId="urn:microsoft.com/office/officeart/2008/layout/HalfCircleOrganizationChart"/>
    <dgm:cxn modelId="{C4A35321-32AE-DC4A-BEF8-B1908948C04F}" type="presParOf" srcId="{CBA32EE7-3A2A-DC45-80ED-ADE2A473BB8D}" destId="{C4B7E8DB-561B-F143-84E1-98A605156ABF}" srcOrd="2" destOrd="0" presId="urn:microsoft.com/office/officeart/2008/layout/HalfCircleOrganizationChart"/>
    <dgm:cxn modelId="{E641E640-748A-1F4A-BE65-A738CA32E91C}" type="presParOf" srcId="{CBA32EE7-3A2A-DC45-80ED-ADE2A473BB8D}" destId="{21939A10-52C2-D04E-9C99-0369DDB0F683}" srcOrd="3" destOrd="0" presId="urn:microsoft.com/office/officeart/2008/layout/HalfCircleOrganizationChart"/>
    <dgm:cxn modelId="{8BB51F83-7EF9-BC41-A091-E14ACD47FA62}" type="presParOf" srcId="{62748A67-377D-FA48-A802-B52FAF7A1F94}" destId="{46970119-35B6-9944-B7EB-261AC2AB0635}" srcOrd="1" destOrd="0" presId="urn:microsoft.com/office/officeart/2008/layout/HalfCircleOrganizationChart"/>
    <dgm:cxn modelId="{7C446B86-CAE6-364F-9787-32DBFF4AD882}" type="presParOf" srcId="{46970119-35B6-9944-B7EB-261AC2AB0635}" destId="{07380D7F-603E-C543-8441-51E95CC4AA49}" srcOrd="0" destOrd="0" presId="urn:microsoft.com/office/officeart/2008/layout/HalfCircleOrganizationChart"/>
    <dgm:cxn modelId="{B4862FD3-F241-A544-A8F7-41E19CBE04DD}" type="presParOf" srcId="{46970119-35B6-9944-B7EB-261AC2AB0635}" destId="{B205BA21-0741-0543-BFF1-401B9C47BC3A}" srcOrd="1" destOrd="0" presId="urn:microsoft.com/office/officeart/2008/layout/HalfCircleOrganizationChart"/>
    <dgm:cxn modelId="{4109A56E-DC26-8B45-89D7-E71CC430FADD}" type="presParOf" srcId="{B205BA21-0741-0543-BFF1-401B9C47BC3A}" destId="{0C09EDD9-9A86-274E-95EC-E24490E216CF}" srcOrd="0" destOrd="0" presId="urn:microsoft.com/office/officeart/2008/layout/HalfCircleOrganizationChart"/>
    <dgm:cxn modelId="{45404ACA-5347-2144-888A-06EB16072355}" type="presParOf" srcId="{0C09EDD9-9A86-274E-95EC-E24490E216CF}" destId="{C40233D5-F58E-B242-89DF-C61FBB6BC87D}" srcOrd="0" destOrd="0" presId="urn:microsoft.com/office/officeart/2008/layout/HalfCircleOrganizationChart"/>
    <dgm:cxn modelId="{E7D48C9A-4BFA-574B-8AC5-6C4A87FFA09F}" type="presParOf" srcId="{0C09EDD9-9A86-274E-95EC-E24490E216CF}" destId="{AA5AAF57-EAF1-774F-BAB8-C892BD7BAE4F}" srcOrd="1" destOrd="0" presId="urn:microsoft.com/office/officeart/2008/layout/HalfCircleOrganizationChart"/>
    <dgm:cxn modelId="{BD3ADB6C-8225-2943-B772-59302A907363}" type="presParOf" srcId="{0C09EDD9-9A86-274E-95EC-E24490E216CF}" destId="{7B2BCC02-4250-454A-A287-60E9E9DD300E}" srcOrd="2" destOrd="0" presId="urn:microsoft.com/office/officeart/2008/layout/HalfCircleOrganizationChart"/>
    <dgm:cxn modelId="{5ACF06B8-2C9A-D84C-A25C-5568FE021F23}" type="presParOf" srcId="{0C09EDD9-9A86-274E-95EC-E24490E216CF}" destId="{6F81D900-5EA8-2747-9628-521022CDA5F6}" srcOrd="3" destOrd="0" presId="urn:microsoft.com/office/officeart/2008/layout/HalfCircleOrganizationChart"/>
    <dgm:cxn modelId="{C6D974D8-CEFC-B44A-BBBF-8ED8750A5E7F}" type="presParOf" srcId="{B205BA21-0741-0543-BFF1-401B9C47BC3A}" destId="{379B7A03-6F16-D643-9016-23B5507512B9}" srcOrd="1" destOrd="0" presId="urn:microsoft.com/office/officeart/2008/layout/HalfCircleOrganizationChart"/>
    <dgm:cxn modelId="{05E1F639-7390-934B-8A97-D4520E4E998B}" type="presParOf" srcId="{B205BA21-0741-0543-BFF1-401B9C47BC3A}" destId="{F820587D-909E-034B-A88A-13F68972075E}" srcOrd="2" destOrd="0" presId="urn:microsoft.com/office/officeart/2008/layout/HalfCircleOrganizationChart"/>
    <dgm:cxn modelId="{7316306B-B0C1-704F-B0BC-37B5D9213CDE}" type="presParOf" srcId="{62748A67-377D-FA48-A802-B52FAF7A1F94}" destId="{89F8B648-4FAE-6646-9B18-11F51BF6DFD4}" srcOrd="2" destOrd="0" presId="urn:microsoft.com/office/officeart/2008/layout/HalfCircleOrganizationChart"/>
    <dgm:cxn modelId="{DF5C8E3D-0088-C942-A198-4CA429FCD03D}" type="presParOf" srcId="{71E2F7B3-6092-BC42-9E14-ED1EC4724099}" destId="{5E75E796-C125-454C-A36D-C47EBEBDD1E8}" srcOrd="1" destOrd="0" presId="urn:microsoft.com/office/officeart/2008/layout/HalfCircleOrganizationChart"/>
    <dgm:cxn modelId="{242C3889-9C03-E24A-A31F-8C4FF5A72F20}" type="presParOf" srcId="{5E75E796-C125-454C-A36D-C47EBEBDD1E8}" destId="{0F926550-4010-D548-A931-8402A2197847}" srcOrd="0" destOrd="0" presId="urn:microsoft.com/office/officeart/2008/layout/HalfCircleOrganizationChart"/>
    <dgm:cxn modelId="{5B219AFB-0E37-1A4E-99FF-3681057E73BC}" type="presParOf" srcId="{0F926550-4010-D548-A931-8402A2197847}" destId="{4C7DDC2B-0DD3-8646-ABF6-1DD4C6614F24}" srcOrd="0" destOrd="0" presId="urn:microsoft.com/office/officeart/2008/layout/HalfCircleOrganizationChart"/>
    <dgm:cxn modelId="{39E3C9BA-33F9-5E4E-A303-0872C8CE45C6}" type="presParOf" srcId="{0F926550-4010-D548-A931-8402A2197847}" destId="{F5E0785F-C178-3141-8560-05280FCC02F2}" srcOrd="1" destOrd="0" presId="urn:microsoft.com/office/officeart/2008/layout/HalfCircleOrganizationChart"/>
    <dgm:cxn modelId="{9D6FFCA8-3C63-E344-97D3-900E8EB0C25A}" type="presParOf" srcId="{0F926550-4010-D548-A931-8402A2197847}" destId="{97B69406-47C6-A141-A08D-1D3603BC2311}" srcOrd="2" destOrd="0" presId="urn:microsoft.com/office/officeart/2008/layout/HalfCircleOrganizationChart"/>
    <dgm:cxn modelId="{5A81BC22-6D12-B547-9FE2-64CCFDA3E4C7}" type="presParOf" srcId="{0F926550-4010-D548-A931-8402A2197847}" destId="{30021C9B-C7D2-7C44-93A9-7D27F2315C2F}" srcOrd="3" destOrd="0" presId="urn:microsoft.com/office/officeart/2008/layout/HalfCircleOrganizationChart"/>
    <dgm:cxn modelId="{AD7163E0-715F-4245-A6F7-05221F84B08E}" type="presParOf" srcId="{5E75E796-C125-454C-A36D-C47EBEBDD1E8}" destId="{74D8884F-8CD2-F843-9E15-A0D9FA684C79}" srcOrd="1" destOrd="0" presId="urn:microsoft.com/office/officeart/2008/layout/HalfCircleOrganizationChart"/>
    <dgm:cxn modelId="{40B5CE4E-8432-F840-8FE7-92B8D5E8D307}" type="presParOf" srcId="{74D8884F-8CD2-F843-9E15-A0D9FA684C79}" destId="{15A11A9A-F0C6-4649-9217-5515AF013A50}" srcOrd="0" destOrd="0" presId="urn:microsoft.com/office/officeart/2008/layout/HalfCircleOrganizationChart"/>
    <dgm:cxn modelId="{E0786356-31CE-C449-92F2-1D6503B26BB6}" type="presParOf" srcId="{74D8884F-8CD2-F843-9E15-A0D9FA684C79}" destId="{31870E1B-A78E-5940-92A1-21513BB0E6BF}" srcOrd="1" destOrd="0" presId="urn:microsoft.com/office/officeart/2008/layout/HalfCircleOrganizationChart"/>
    <dgm:cxn modelId="{C46BCD4C-0F12-4247-B4A4-9046ADA2EC14}" type="presParOf" srcId="{31870E1B-A78E-5940-92A1-21513BB0E6BF}" destId="{F22A6882-7DBB-7C49-B9AE-8FB19B633704}" srcOrd="0" destOrd="0" presId="urn:microsoft.com/office/officeart/2008/layout/HalfCircleOrganizationChart"/>
    <dgm:cxn modelId="{722CF83B-D3C0-1341-BA84-73E382BD0FFC}" type="presParOf" srcId="{F22A6882-7DBB-7C49-B9AE-8FB19B633704}" destId="{3E26C303-0E08-904E-91E0-A48082DCDF42}" srcOrd="0" destOrd="0" presId="urn:microsoft.com/office/officeart/2008/layout/HalfCircleOrganizationChart"/>
    <dgm:cxn modelId="{223E3D0D-6473-634D-A8DB-98CFBC54482B}" type="presParOf" srcId="{F22A6882-7DBB-7C49-B9AE-8FB19B633704}" destId="{3A5640E4-5522-0B40-AE57-BA98A300423B}" srcOrd="1" destOrd="0" presId="urn:microsoft.com/office/officeart/2008/layout/HalfCircleOrganizationChart"/>
    <dgm:cxn modelId="{1FA1FE11-DADE-144C-9DA2-807F37BC01B6}" type="presParOf" srcId="{F22A6882-7DBB-7C49-B9AE-8FB19B633704}" destId="{C0DDB4D9-3CCF-4F4F-8AF0-DADDABE619F9}" srcOrd="2" destOrd="0" presId="urn:microsoft.com/office/officeart/2008/layout/HalfCircleOrganizationChart"/>
    <dgm:cxn modelId="{E1A48008-CBB4-BC46-8E6A-1D4802C1A833}" type="presParOf" srcId="{F22A6882-7DBB-7C49-B9AE-8FB19B633704}" destId="{8C2C6230-8858-2341-B7A0-B81F3E855DA0}" srcOrd="3" destOrd="0" presId="urn:microsoft.com/office/officeart/2008/layout/HalfCircleOrganizationChart"/>
    <dgm:cxn modelId="{7BB808C0-F727-7249-806B-E8EB1E6A53C6}" type="presParOf" srcId="{31870E1B-A78E-5940-92A1-21513BB0E6BF}" destId="{8783D474-FD82-DD4A-A847-DACAD639A027}" srcOrd="1" destOrd="0" presId="urn:microsoft.com/office/officeart/2008/layout/HalfCircleOrganizationChart"/>
    <dgm:cxn modelId="{9336CED8-274A-DD41-BFE5-909267889CB8}" type="presParOf" srcId="{31870E1B-A78E-5940-92A1-21513BB0E6BF}" destId="{E52B1625-AC70-E148-951B-D780DB5DF7D4}" srcOrd="2" destOrd="0" presId="urn:microsoft.com/office/officeart/2008/layout/HalfCircleOrganizationChart"/>
    <dgm:cxn modelId="{D8130D76-B93A-2845-BBBA-8E81384AD5F3}" type="presParOf" srcId="{74D8884F-8CD2-F843-9E15-A0D9FA684C79}" destId="{A70879B7-C8CB-BF48-92C3-DBB2A4F9AE83}" srcOrd="2" destOrd="0" presId="urn:microsoft.com/office/officeart/2008/layout/HalfCircleOrganizationChart"/>
    <dgm:cxn modelId="{C745355C-726C-FB4B-9795-55FAA353FE5A}" type="presParOf" srcId="{74D8884F-8CD2-F843-9E15-A0D9FA684C79}" destId="{19A6394F-B4A2-234C-859C-AD478D078E24}" srcOrd="3" destOrd="0" presId="urn:microsoft.com/office/officeart/2008/layout/HalfCircleOrganizationChart"/>
    <dgm:cxn modelId="{6DA6EBF2-E3E7-714E-A478-8D745007EE97}" type="presParOf" srcId="{19A6394F-B4A2-234C-859C-AD478D078E24}" destId="{CD281404-1240-2147-B480-E973D68BD0C3}" srcOrd="0" destOrd="0" presId="urn:microsoft.com/office/officeart/2008/layout/HalfCircleOrganizationChart"/>
    <dgm:cxn modelId="{81232278-E27C-B949-A783-E4221FABA711}" type="presParOf" srcId="{CD281404-1240-2147-B480-E973D68BD0C3}" destId="{4825EBD1-E01A-D749-819F-6D46FBEB8AC3}" srcOrd="0" destOrd="0" presId="urn:microsoft.com/office/officeart/2008/layout/HalfCircleOrganizationChart"/>
    <dgm:cxn modelId="{C977CD46-4442-2444-9946-3BAEB8510BB1}" type="presParOf" srcId="{CD281404-1240-2147-B480-E973D68BD0C3}" destId="{1EA665B7-768E-1F4F-B9FC-D368EB114D8E}" srcOrd="1" destOrd="0" presId="urn:microsoft.com/office/officeart/2008/layout/HalfCircleOrganizationChart"/>
    <dgm:cxn modelId="{FA75DCD4-EF18-1A4D-AB0E-241E06F763B0}" type="presParOf" srcId="{CD281404-1240-2147-B480-E973D68BD0C3}" destId="{2A0FFB8A-B43A-8048-B165-3BE51FE548B4}" srcOrd="2" destOrd="0" presId="urn:microsoft.com/office/officeart/2008/layout/HalfCircleOrganizationChart"/>
    <dgm:cxn modelId="{A0ED027F-39AC-F244-9405-4856B4A1D522}" type="presParOf" srcId="{CD281404-1240-2147-B480-E973D68BD0C3}" destId="{33856ABD-FE89-0A47-8127-DEB52D7BDD06}" srcOrd="3" destOrd="0" presId="urn:microsoft.com/office/officeart/2008/layout/HalfCircleOrganizationChart"/>
    <dgm:cxn modelId="{26919505-1B38-FE46-BBE7-60491C676BF3}" type="presParOf" srcId="{19A6394F-B4A2-234C-859C-AD478D078E24}" destId="{8092BCE0-B509-7343-8962-8D88585B5F60}" srcOrd="1" destOrd="0" presId="urn:microsoft.com/office/officeart/2008/layout/HalfCircleOrganizationChart"/>
    <dgm:cxn modelId="{A9C6A9EC-39B5-C641-B37B-5E81BCA27E26}" type="presParOf" srcId="{19A6394F-B4A2-234C-859C-AD478D078E24}" destId="{06611A66-D228-014B-98F0-393DFF997768}" srcOrd="2" destOrd="0" presId="urn:microsoft.com/office/officeart/2008/layout/HalfCircleOrganizationChart"/>
    <dgm:cxn modelId="{38A04069-CD83-AB41-BF5D-74343F2D7815}" type="presParOf" srcId="{74D8884F-8CD2-F843-9E15-A0D9FA684C79}" destId="{997BF230-F5A4-5044-BAC7-E6DCAE903C53}" srcOrd="4" destOrd="0" presId="urn:microsoft.com/office/officeart/2008/layout/HalfCircleOrganizationChart"/>
    <dgm:cxn modelId="{4CC70CBB-D195-BF47-A1D4-FEA09DD42BFF}" type="presParOf" srcId="{74D8884F-8CD2-F843-9E15-A0D9FA684C79}" destId="{39B2E56A-6B03-564B-B214-E992776852F5}" srcOrd="5" destOrd="0" presId="urn:microsoft.com/office/officeart/2008/layout/HalfCircleOrganizationChart"/>
    <dgm:cxn modelId="{D11333CA-EDEF-CD4D-9CF4-853852D03550}" type="presParOf" srcId="{39B2E56A-6B03-564B-B214-E992776852F5}" destId="{1F28EE29-1FBA-F949-9559-A13099341C02}" srcOrd="0" destOrd="0" presId="urn:microsoft.com/office/officeart/2008/layout/HalfCircleOrganizationChart"/>
    <dgm:cxn modelId="{2E0D5678-13D6-4C41-A439-252EFC6628AB}" type="presParOf" srcId="{1F28EE29-1FBA-F949-9559-A13099341C02}" destId="{230459C3-E4CC-E644-9121-0B365E27905C}" srcOrd="0" destOrd="0" presId="urn:microsoft.com/office/officeart/2008/layout/HalfCircleOrganizationChart"/>
    <dgm:cxn modelId="{4B42B031-00FB-DA45-9B1E-E53233224B77}" type="presParOf" srcId="{1F28EE29-1FBA-F949-9559-A13099341C02}" destId="{7530FDAC-8880-1344-8BD5-65952AAC983F}" srcOrd="1" destOrd="0" presId="urn:microsoft.com/office/officeart/2008/layout/HalfCircleOrganizationChart"/>
    <dgm:cxn modelId="{A8583F4E-D6F2-194C-91C6-699B44C6FB12}" type="presParOf" srcId="{1F28EE29-1FBA-F949-9559-A13099341C02}" destId="{6CA74667-9235-6048-A814-13C0C21D101B}" srcOrd="2" destOrd="0" presId="urn:microsoft.com/office/officeart/2008/layout/HalfCircleOrganizationChart"/>
    <dgm:cxn modelId="{9F8366A2-8874-1D4B-A38C-1038D0297D1B}" type="presParOf" srcId="{1F28EE29-1FBA-F949-9559-A13099341C02}" destId="{E9B6678D-6252-0941-AA07-E10EA0D28DB2}" srcOrd="3" destOrd="0" presId="urn:microsoft.com/office/officeart/2008/layout/HalfCircleOrganizationChart"/>
    <dgm:cxn modelId="{901EE419-1FC6-EC41-A256-6D3C25F3CB57}" type="presParOf" srcId="{39B2E56A-6B03-564B-B214-E992776852F5}" destId="{7EAC5D69-567E-1B43-ABCE-38854EBEA9BA}" srcOrd="1" destOrd="0" presId="urn:microsoft.com/office/officeart/2008/layout/HalfCircleOrganizationChart"/>
    <dgm:cxn modelId="{B98403DD-6F90-4D48-BD41-9AA18741C444}" type="presParOf" srcId="{39B2E56A-6B03-564B-B214-E992776852F5}" destId="{72D18CDB-EED9-DE4A-BE65-5DBDA1F86C9C}" srcOrd="2" destOrd="0" presId="urn:microsoft.com/office/officeart/2008/layout/HalfCircleOrganizationChart"/>
    <dgm:cxn modelId="{7990EBA6-3254-6046-A6B5-1805DF0E0AE5}" type="presParOf" srcId="{5E75E796-C125-454C-A36D-C47EBEBDD1E8}" destId="{73E022C2-5D1D-294B-B270-2AAF49E38F69}" srcOrd="2" destOrd="0" presId="urn:microsoft.com/office/officeart/2008/layout/HalfCircle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14E35D-A4F9-C64E-BA63-F79BD3E30231}" type="doc">
      <dgm:prSet loTypeId="urn:microsoft.com/office/officeart/2008/layout/HalfCircleOrganizationChart" loCatId="" qsTypeId="urn:microsoft.com/office/officeart/2005/8/quickstyle/simple4" qsCatId="simple" csTypeId="urn:microsoft.com/office/officeart/2005/8/colors/colorful3" csCatId="colorful" phldr="1"/>
      <dgm:spPr/>
      <dgm:t>
        <a:bodyPr/>
        <a:lstStyle/>
        <a:p>
          <a:endParaRPr lang="es-ES"/>
        </a:p>
      </dgm:t>
    </dgm:pt>
    <dgm:pt modelId="{ED44E6B1-AB73-014B-9BA9-8EA9F0CDBBCE}">
      <dgm:prSet phldrT="[Texto]" custT="1"/>
      <dgm:spPr/>
      <dgm:t>
        <a:bodyPr/>
        <a:lstStyle/>
        <a:p>
          <a:r>
            <a:rPr lang="es-ES" sz="2400" b="1" dirty="0">
              <a:solidFill>
                <a:schemeClr val="tx1">
                  <a:lumMod val="75000"/>
                  <a:lumOff val="25000"/>
                </a:schemeClr>
              </a:solidFill>
              <a:latin typeface="Century Gothic"/>
              <a:cs typeface="Century Gothic"/>
            </a:rPr>
            <a:t>Fecha de finalización</a:t>
          </a:r>
        </a:p>
      </dgm:t>
    </dgm:pt>
    <dgm:pt modelId="{27D6FFBF-DD44-C547-9F56-8A5E4EB28996}" type="par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B52CD110-2EB2-7C44-BF74-FC435482F6ED}" type="sib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9A379C43-F480-D547-8897-8A0D16C011BB}" type="asst">
      <dgm:prSet phldrT="[Texto]" custT="1"/>
      <dgm:spPr/>
      <dgm:t>
        <a:bodyPr/>
        <a:lstStyle/>
        <a:p>
          <a:r>
            <a:rPr lang="es-ES" sz="2400" b="1" dirty="0">
              <a:solidFill>
                <a:schemeClr val="tx1">
                  <a:lumMod val="75000"/>
                  <a:lumOff val="25000"/>
                </a:schemeClr>
              </a:solidFill>
              <a:latin typeface="Century Gothic"/>
              <a:cs typeface="Century Gothic"/>
            </a:rPr>
            <a:t>Canales de recepción</a:t>
          </a:r>
        </a:p>
      </dgm:t>
    </dgm:pt>
    <dgm:pt modelId="{BF367C2A-3752-4A47-ABD3-4CF361748499}" type="par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DA1111E4-DE8A-5841-81AB-1D70C7DAE75F}" type="sib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2F58A870-1856-534C-8E0A-CD4BA57E4FE5}">
      <dgm:prSet phldrT="[Texto]" custT="1"/>
      <dgm:spPr/>
      <dgm:t>
        <a:bodyPr/>
        <a:lstStyle/>
        <a:p>
          <a:r>
            <a:rPr lang="es-ES" sz="2400" dirty="0">
              <a:solidFill>
                <a:srgbClr val="FF0000"/>
              </a:solidFill>
              <a:latin typeface="Century Gothic"/>
              <a:cs typeface="Century Gothic"/>
            </a:rPr>
            <a:t>Página Web</a:t>
          </a:r>
        </a:p>
      </dgm:t>
    </dgm:pt>
    <dgm:pt modelId="{8C530203-C177-1840-9235-27A350689D08}" type="par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C9124FB4-2D4D-7C4A-86D4-22D21526164F}" type="sib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279CC453-9AE1-F54A-AA32-5A2141B93499}">
      <dgm:prSet phldrT="[Texto]" custT="1"/>
      <dgm:spPr/>
      <dgm:t>
        <a:bodyPr/>
        <a:lstStyle/>
        <a:p>
          <a:r>
            <a:rPr lang="es-ES" sz="2400" dirty="0">
              <a:solidFill>
                <a:srgbClr val="FF0000"/>
              </a:solidFill>
              <a:latin typeface="Century Gothic"/>
              <a:cs typeface="Century Gothic"/>
            </a:rPr>
            <a:t>Correo electrónico</a:t>
          </a:r>
        </a:p>
      </dgm:t>
    </dgm:pt>
    <dgm:pt modelId="{24D40FC0-65C1-6542-B7BD-1F9E85745B53}" type="parTrans" cxnId="{414CE71C-BEDD-9E4A-A119-4E7E047DD79D}">
      <dgm:prSet/>
      <dgm:spPr/>
      <dgm:t>
        <a:bodyPr/>
        <a:lstStyle/>
        <a:p>
          <a:endParaRPr lang="es-ES" sz="3200">
            <a:solidFill>
              <a:schemeClr val="tx1">
                <a:lumMod val="75000"/>
                <a:lumOff val="25000"/>
              </a:schemeClr>
            </a:solidFill>
            <a:latin typeface="Century Gothic"/>
            <a:cs typeface="Century Gothic"/>
          </a:endParaRPr>
        </a:p>
      </dgm:t>
    </dgm:pt>
    <dgm:pt modelId="{57E78266-6916-A94C-B514-746D4BCADFEE}" type="sibTrans" cxnId="{414CE71C-BEDD-9E4A-A119-4E7E047DD79D}">
      <dgm:prSet/>
      <dgm:spPr/>
      <dgm:t>
        <a:bodyPr/>
        <a:lstStyle/>
        <a:p>
          <a:endParaRPr lang="es-ES" sz="3200">
            <a:solidFill>
              <a:schemeClr val="tx1">
                <a:lumMod val="75000"/>
                <a:lumOff val="25000"/>
              </a:schemeClr>
            </a:solidFill>
            <a:latin typeface="Century Gothic"/>
            <a:cs typeface="Century Gothic"/>
          </a:endParaRPr>
        </a:p>
      </dgm:t>
    </dgm:pt>
    <dgm:pt modelId="{791E7BBF-A474-C84F-8530-EC158198FB4B}">
      <dgm:prSet phldrT="[Texto]" custT="1"/>
      <dgm:spPr/>
      <dgm:t>
        <a:bodyPr/>
        <a:lstStyle/>
        <a:p>
          <a:r>
            <a:rPr lang="es-ES" sz="1800" dirty="0">
              <a:solidFill>
                <a:srgbClr val="FF0000"/>
              </a:solidFill>
              <a:latin typeface="Century Gothic"/>
              <a:cs typeface="Century Gothic"/>
            </a:rPr>
            <a:t>Resolución rezago: Abril 21/2018 - PIDEP en ejecución</a:t>
          </a:r>
        </a:p>
      </dgm:t>
    </dgm:pt>
    <dgm:pt modelId="{DB6768E8-ED1C-8146-810C-557BD9449728}" type="par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4B8D1154-3FE2-7543-B192-5A05803AD7EA}" type="sib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71E2F7B3-6092-BC42-9E14-ED1EC4724099}" type="pres">
      <dgm:prSet presAssocID="{3F14E35D-A4F9-C64E-BA63-F79BD3E30231}" presName="Name0" presStyleCnt="0">
        <dgm:presLayoutVars>
          <dgm:orgChart val="1"/>
          <dgm:chPref val="1"/>
          <dgm:dir/>
          <dgm:animOne val="branch"/>
          <dgm:animLvl val="lvl"/>
          <dgm:resizeHandles/>
        </dgm:presLayoutVars>
      </dgm:prSet>
      <dgm:spPr/>
    </dgm:pt>
    <dgm:pt modelId="{62748A67-377D-FA48-A802-B52FAF7A1F94}" type="pres">
      <dgm:prSet presAssocID="{ED44E6B1-AB73-014B-9BA9-8EA9F0CDBBCE}" presName="hierRoot1" presStyleCnt="0">
        <dgm:presLayoutVars>
          <dgm:hierBranch val="init"/>
        </dgm:presLayoutVars>
      </dgm:prSet>
      <dgm:spPr/>
    </dgm:pt>
    <dgm:pt modelId="{CBA32EE7-3A2A-DC45-80ED-ADE2A473BB8D}" type="pres">
      <dgm:prSet presAssocID="{ED44E6B1-AB73-014B-9BA9-8EA9F0CDBBCE}" presName="rootComposite1" presStyleCnt="0"/>
      <dgm:spPr/>
    </dgm:pt>
    <dgm:pt modelId="{16AA9619-8027-7448-9B5F-F09BB7415BBC}" type="pres">
      <dgm:prSet presAssocID="{ED44E6B1-AB73-014B-9BA9-8EA9F0CDBBCE}" presName="rootText1" presStyleLbl="alignAcc1" presStyleIdx="0" presStyleCnt="0" custScaleX="133871" custLinFactY="-53283" custLinFactNeighborX="34095" custLinFactNeighborY="-100000">
        <dgm:presLayoutVars>
          <dgm:chPref val="3"/>
        </dgm:presLayoutVars>
      </dgm:prSet>
      <dgm:spPr/>
    </dgm:pt>
    <dgm:pt modelId="{C635BD94-BBC8-0844-832C-568926F9C5F1}" type="pres">
      <dgm:prSet presAssocID="{ED44E6B1-AB73-014B-9BA9-8EA9F0CDBBCE}" presName="topArc1" presStyleLbl="parChTrans1D1" presStyleIdx="0" presStyleCnt="10"/>
      <dgm:spPr/>
    </dgm:pt>
    <dgm:pt modelId="{C4B7E8DB-561B-F143-84E1-98A605156ABF}" type="pres">
      <dgm:prSet presAssocID="{ED44E6B1-AB73-014B-9BA9-8EA9F0CDBBCE}" presName="bottomArc1" presStyleLbl="parChTrans1D1" presStyleIdx="1" presStyleCnt="10"/>
      <dgm:spPr/>
    </dgm:pt>
    <dgm:pt modelId="{21939A10-52C2-D04E-9C99-0369DDB0F683}" type="pres">
      <dgm:prSet presAssocID="{ED44E6B1-AB73-014B-9BA9-8EA9F0CDBBCE}" presName="topConnNode1" presStyleLbl="node1" presStyleIdx="0" presStyleCnt="0"/>
      <dgm:spPr/>
    </dgm:pt>
    <dgm:pt modelId="{46970119-35B6-9944-B7EB-261AC2AB0635}" type="pres">
      <dgm:prSet presAssocID="{ED44E6B1-AB73-014B-9BA9-8EA9F0CDBBCE}" presName="hierChild2" presStyleCnt="0"/>
      <dgm:spPr/>
    </dgm:pt>
    <dgm:pt modelId="{07380D7F-603E-C543-8441-51E95CC4AA49}" type="pres">
      <dgm:prSet presAssocID="{DB6768E8-ED1C-8146-810C-557BD9449728}" presName="Name28" presStyleLbl="parChTrans1D2" presStyleIdx="0" presStyleCnt="3"/>
      <dgm:spPr/>
    </dgm:pt>
    <dgm:pt modelId="{B205BA21-0741-0543-BFF1-401B9C47BC3A}" type="pres">
      <dgm:prSet presAssocID="{791E7BBF-A474-C84F-8530-EC158198FB4B}" presName="hierRoot2" presStyleCnt="0">
        <dgm:presLayoutVars>
          <dgm:hierBranch val="init"/>
        </dgm:presLayoutVars>
      </dgm:prSet>
      <dgm:spPr/>
    </dgm:pt>
    <dgm:pt modelId="{0C09EDD9-9A86-274E-95EC-E24490E216CF}" type="pres">
      <dgm:prSet presAssocID="{791E7BBF-A474-C84F-8530-EC158198FB4B}" presName="rootComposite2" presStyleCnt="0"/>
      <dgm:spPr/>
    </dgm:pt>
    <dgm:pt modelId="{C40233D5-F58E-B242-89DF-C61FBB6BC87D}" type="pres">
      <dgm:prSet presAssocID="{791E7BBF-A474-C84F-8530-EC158198FB4B}" presName="rootText2" presStyleLbl="alignAcc1" presStyleIdx="0" presStyleCnt="0">
        <dgm:presLayoutVars>
          <dgm:chPref val="3"/>
        </dgm:presLayoutVars>
      </dgm:prSet>
      <dgm:spPr/>
    </dgm:pt>
    <dgm:pt modelId="{AA5AAF57-EAF1-774F-BAB8-C892BD7BAE4F}" type="pres">
      <dgm:prSet presAssocID="{791E7BBF-A474-C84F-8530-EC158198FB4B}" presName="topArc2" presStyleLbl="parChTrans1D1" presStyleIdx="2" presStyleCnt="10"/>
      <dgm:spPr/>
    </dgm:pt>
    <dgm:pt modelId="{7B2BCC02-4250-454A-A287-60E9E9DD300E}" type="pres">
      <dgm:prSet presAssocID="{791E7BBF-A474-C84F-8530-EC158198FB4B}" presName="bottomArc2" presStyleLbl="parChTrans1D1" presStyleIdx="3" presStyleCnt="10"/>
      <dgm:spPr/>
    </dgm:pt>
    <dgm:pt modelId="{6F81D900-5EA8-2747-9628-521022CDA5F6}" type="pres">
      <dgm:prSet presAssocID="{791E7BBF-A474-C84F-8530-EC158198FB4B}" presName="topConnNode2" presStyleLbl="node2" presStyleIdx="0" presStyleCnt="0"/>
      <dgm:spPr/>
    </dgm:pt>
    <dgm:pt modelId="{379B7A03-6F16-D643-9016-23B5507512B9}" type="pres">
      <dgm:prSet presAssocID="{791E7BBF-A474-C84F-8530-EC158198FB4B}" presName="hierChild4" presStyleCnt="0"/>
      <dgm:spPr/>
    </dgm:pt>
    <dgm:pt modelId="{F820587D-909E-034B-A88A-13F68972075E}" type="pres">
      <dgm:prSet presAssocID="{791E7BBF-A474-C84F-8530-EC158198FB4B}" presName="hierChild5" presStyleCnt="0"/>
      <dgm:spPr/>
    </dgm:pt>
    <dgm:pt modelId="{89F8B648-4FAE-6646-9B18-11F51BF6DFD4}" type="pres">
      <dgm:prSet presAssocID="{ED44E6B1-AB73-014B-9BA9-8EA9F0CDBBCE}" presName="hierChild3" presStyleCnt="0"/>
      <dgm:spPr/>
    </dgm:pt>
    <dgm:pt modelId="{5E75E796-C125-454C-A36D-C47EBEBDD1E8}" type="pres">
      <dgm:prSet presAssocID="{9A379C43-F480-D547-8897-8A0D16C011BB}" presName="hierRoot1" presStyleCnt="0">
        <dgm:presLayoutVars>
          <dgm:hierBranch val="init"/>
        </dgm:presLayoutVars>
      </dgm:prSet>
      <dgm:spPr/>
    </dgm:pt>
    <dgm:pt modelId="{0F926550-4010-D548-A931-8402A2197847}" type="pres">
      <dgm:prSet presAssocID="{9A379C43-F480-D547-8897-8A0D16C011BB}" presName="rootComposite1" presStyleCnt="0"/>
      <dgm:spPr/>
    </dgm:pt>
    <dgm:pt modelId="{4C7DDC2B-0DD3-8646-ABF6-1DD4C6614F24}" type="pres">
      <dgm:prSet presAssocID="{9A379C43-F480-D547-8897-8A0D16C011BB}" presName="rootText1" presStyleLbl="alignAcc1" presStyleIdx="0" presStyleCnt="0" custLinFactY="-83939" custLinFactNeighborX="-11709" custLinFactNeighborY="-100000">
        <dgm:presLayoutVars>
          <dgm:chPref val="3"/>
        </dgm:presLayoutVars>
      </dgm:prSet>
      <dgm:spPr/>
    </dgm:pt>
    <dgm:pt modelId="{F5E0785F-C178-3141-8560-05280FCC02F2}" type="pres">
      <dgm:prSet presAssocID="{9A379C43-F480-D547-8897-8A0D16C011BB}" presName="topArc1" presStyleLbl="parChTrans1D1" presStyleIdx="4" presStyleCnt="10"/>
      <dgm:spPr/>
    </dgm:pt>
    <dgm:pt modelId="{97B69406-47C6-A141-A08D-1D3603BC2311}" type="pres">
      <dgm:prSet presAssocID="{9A379C43-F480-D547-8897-8A0D16C011BB}" presName="bottomArc1" presStyleLbl="parChTrans1D1" presStyleIdx="5" presStyleCnt="10"/>
      <dgm:spPr/>
    </dgm:pt>
    <dgm:pt modelId="{30021C9B-C7D2-7C44-93A9-7D27F2315C2F}" type="pres">
      <dgm:prSet presAssocID="{9A379C43-F480-D547-8897-8A0D16C011BB}" presName="topConnNode1" presStyleLbl="asst0" presStyleIdx="0" presStyleCnt="0"/>
      <dgm:spPr/>
    </dgm:pt>
    <dgm:pt modelId="{74D8884F-8CD2-F843-9E15-A0D9FA684C79}" type="pres">
      <dgm:prSet presAssocID="{9A379C43-F480-D547-8897-8A0D16C011BB}" presName="hierChild2" presStyleCnt="0"/>
      <dgm:spPr/>
    </dgm:pt>
    <dgm:pt modelId="{15A11A9A-F0C6-4649-9217-5515AF013A50}" type="pres">
      <dgm:prSet presAssocID="{8C530203-C177-1840-9235-27A350689D08}" presName="Name28" presStyleLbl="parChTrans1D2" presStyleIdx="1" presStyleCnt="3"/>
      <dgm:spPr/>
    </dgm:pt>
    <dgm:pt modelId="{31870E1B-A78E-5940-92A1-21513BB0E6BF}" type="pres">
      <dgm:prSet presAssocID="{2F58A870-1856-534C-8E0A-CD4BA57E4FE5}" presName="hierRoot2" presStyleCnt="0">
        <dgm:presLayoutVars>
          <dgm:hierBranch val="init"/>
        </dgm:presLayoutVars>
      </dgm:prSet>
      <dgm:spPr/>
    </dgm:pt>
    <dgm:pt modelId="{F22A6882-7DBB-7C49-B9AE-8FB19B633704}" type="pres">
      <dgm:prSet presAssocID="{2F58A870-1856-534C-8E0A-CD4BA57E4FE5}" presName="rootComposite2" presStyleCnt="0"/>
      <dgm:spPr/>
    </dgm:pt>
    <dgm:pt modelId="{3E26C303-0E08-904E-91E0-A48082DCDF42}" type="pres">
      <dgm:prSet presAssocID="{2F58A870-1856-534C-8E0A-CD4BA57E4FE5}" presName="rootText2" presStyleLbl="alignAcc1" presStyleIdx="0" presStyleCnt="0">
        <dgm:presLayoutVars>
          <dgm:chPref val="3"/>
        </dgm:presLayoutVars>
      </dgm:prSet>
      <dgm:spPr/>
    </dgm:pt>
    <dgm:pt modelId="{3A5640E4-5522-0B40-AE57-BA98A300423B}" type="pres">
      <dgm:prSet presAssocID="{2F58A870-1856-534C-8E0A-CD4BA57E4FE5}" presName="topArc2" presStyleLbl="parChTrans1D1" presStyleIdx="6" presStyleCnt="10"/>
      <dgm:spPr/>
    </dgm:pt>
    <dgm:pt modelId="{C0DDB4D9-3CCF-4F4F-8AF0-DADDABE619F9}" type="pres">
      <dgm:prSet presAssocID="{2F58A870-1856-534C-8E0A-CD4BA57E4FE5}" presName="bottomArc2" presStyleLbl="parChTrans1D1" presStyleIdx="7" presStyleCnt="10"/>
      <dgm:spPr/>
    </dgm:pt>
    <dgm:pt modelId="{8C2C6230-8858-2341-B7A0-B81F3E855DA0}" type="pres">
      <dgm:prSet presAssocID="{2F58A870-1856-534C-8E0A-CD4BA57E4FE5}" presName="topConnNode2" presStyleLbl="node2" presStyleIdx="0" presStyleCnt="0"/>
      <dgm:spPr/>
    </dgm:pt>
    <dgm:pt modelId="{8783D474-FD82-DD4A-A847-DACAD639A027}" type="pres">
      <dgm:prSet presAssocID="{2F58A870-1856-534C-8E0A-CD4BA57E4FE5}" presName="hierChild4" presStyleCnt="0"/>
      <dgm:spPr/>
    </dgm:pt>
    <dgm:pt modelId="{E52B1625-AC70-E148-951B-D780DB5DF7D4}" type="pres">
      <dgm:prSet presAssocID="{2F58A870-1856-534C-8E0A-CD4BA57E4FE5}" presName="hierChild5" presStyleCnt="0"/>
      <dgm:spPr/>
    </dgm:pt>
    <dgm:pt modelId="{A70879B7-C8CB-BF48-92C3-DBB2A4F9AE83}" type="pres">
      <dgm:prSet presAssocID="{24D40FC0-65C1-6542-B7BD-1F9E85745B53}" presName="Name28" presStyleLbl="parChTrans1D2" presStyleIdx="2" presStyleCnt="3"/>
      <dgm:spPr/>
    </dgm:pt>
    <dgm:pt modelId="{19A6394F-B4A2-234C-859C-AD478D078E24}" type="pres">
      <dgm:prSet presAssocID="{279CC453-9AE1-F54A-AA32-5A2141B93499}" presName="hierRoot2" presStyleCnt="0">
        <dgm:presLayoutVars>
          <dgm:hierBranch val="init"/>
        </dgm:presLayoutVars>
      </dgm:prSet>
      <dgm:spPr/>
    </dgm:pt>
    <dgm:pt modelId="{CD281404-1240-2147-B480-E973D68BD0C3}" type="pres">
      <dgm:prSet presAssocID="{279CC453-9AE1-F54A-AA32-5A2141B93499}" presName="rootComposite2" presStyleCnt="0"/>
      <dgm:spPr/>
    </dgm:pt>
    <dgm:pt modelId="{4825EBD1-E01A-D749-819F-6D46FBEB8AC3}" type="pres">
      <dgm:prSet presAssocID="{279CC453-9AE1-F54A-AA32-5A2141B93499}" presName="rootText2" presStyleLbl="alignAcc1" presStyleIdx="0" presStyleCnt="0">
        <dgm:presLayoutVars>
          <dgm:chPref val="3"/>
        </dgm:presLayoutVars>
      </dgm:prSet>
      <dgm:spPr/>
    </dgm:pt>
    <dgm:pt modelId="{1EA665B7-768E-1F4F-B9FC-D368EB114D8E}" type="pres">
      <dgm:prSet presAssocID="{279CC453-9AE1-F54A-AA32-5A2141B93499}" presName="topArc2" presStyleLbl="parChTrans1D1" presStyleIdx="8" presStyleCnt="10"/>
      <dgm:spPr/>
    </dgm:pt>
    <dgm:pt modelId="{2A0FFB8A-B43A-8048-B165-3BE51FE548B4}" type="pres">
      <dgm:prSet presAssocID="{279CC453-9AE1-F54A-AA32-5A2141B93499}" presName="bottomArc2" presStyleLbl="parChTrans1D1" presStyleIdx="9" presStyleCnt="10"/>
      <dgm:spPr/>
    </dgm:pt>
    <dgm:pt modelId="{33856ABD-FE89-0A47-8127-DEB52D7BDD06}" type="pres">
      <dgm:prSet presAssocID="{279CC453-9AE1-F54A-AA32-5A2141B93499}" presName="topConnNode2" presStyleLbl="node2" presStyleIdx="0" presStyleCnt="0"/>
      <dgm:spPr/>
    </dgm:pt>
    <dgm:pt modelId="{8092BCE0-B509-7343-8962-8D88585B5F60}" type="pres">
      <dgm:prSet presAssocID="{279CC453-9AE1-F54A-AA32-5A2141B93499}" presName="hierChild4" presStyleCnt="0"/>
      <dgm:spPr/>
    </dgm:pt>
    <dgm:pt modelId="{06611A66-D228-014B-98F0-393DFF997768}" type="pres">
      <dgm:prSet presAssocID="{279CC453-9AE1-F54A-AA32-5A2141B93499}" presName="hierChild5" presStyleCnt="0"/>
      <dgm:spPr/>
    </dgm:pt>
    <dgm:pt modelId="{73E022C2-5D1D-294B-B270-2AAF49E38F69}" type="pres">
      <dgm:prSet presAssocID="{9A379C43-F480-D547-8897-8A0D16C011BB}" presName="hierChild3" presStyleCnt="0"/>
      <dgm:spPr/>
    </dgm:pt>
  </dgm:ptLst>
  <dgm:cxnLst>
    <dgm:cxn modelId="{E7668A07-B425-194F-8052-06604DBD2DC0}" type="presOf" srcId="{24D40FC0-65C1-6542-B7BD-1F9E85745B53}" destId="{A70879B7-C8CB-BF48-92C3-DBB2A4F9AE83}" srcOrd="0" destOrd="0" presId="urn:microsoft.com/office/officeart/2008/layout/HalfCircleOrganizationChart"/>
    <dgm:cxn modelId="{3B2BA807-7FBA-E542-8F45-17004C3003A1}" type="presOf" srcId="{9A379C43-F480-D547-8897-8A0D16C011BB}" destId="{30021C9B-C7D2-7C44-93A9-7D27F2315C2F}" srcOrd="1" destOrd="0" presId="urn:microsoft.com/office/officeart/2008/layout/HalfCircleOrganizationChart"/>
    <dgm:cxn modelId="{414CE71C-BEDD-9E4A-A119-4E7E047DD79D}" srcId="{9A379C43-F480-D547-8897-8A0D16C011BB}" destId="{279CC453-9AE1-F54A-AA32-5A2141B93499}" srcOrd="1" destOrd="0" parTransId="{24D40FC0-65C1-6542-B7BD-1F9E85745B53}" sibTransId="{57E78266-6916-A94C-B514-746D4BCADFEE}"/>
    <dgm:cxn modelId="{893A2634-DD55-424E-8070-F2F41C131CCF}" type="presOf" srcId="{8C530203-C177-1840-9235-27A350689D08}" destId="{15A11A9A-F0C6-4649-9217-5515AF013A50}" srcOrd="0" destOrd="0" presId="urn:microsoft.com/office/officeart/2008/layout/HalfCircleOrganizationChart"/>
    <dgm:cxn modelId="{A2C66345-A90D-DA43-95BF-1215B05E0765}" type="presOf" srcId="{9A379C43-F480-D547-8897-8A0D16C011BB}" destId="{4C7DDC2B-0DD3-8646-ABF6-1DD4C6614F24}" srcOrd="0" destOrd="0" presId="urn:microsoft.com/office/officeart/2008/layout/HalfCircleOrganizationChart"/>
    <dgm:cxn modelId="{F06BD766-BF81-A849-B309-EE5090735D50}" type="presOf" srcId="{ED44E6B1-AB73-014B-9BA9-8EA9F0CDBBCE}" destId="{21939A10-52C2-D04E-9C99-0369DDB0F683}" srcOrd="1" destOrd="0" presId="urn:microsoft.com/office/officeart/2008/layout/HalfCircleOrganizationChart"/>
    <dgm:cxn modelId="{C754074B-744B-1D41-8E73-9FF810F51A44}" type="presOf" srcId="{791E7BBF-A474-C84F-8530-EC158198FB4B}" destId="{C40233D5-F58E-B242-89DF-C61FBB6BC87D}" srcOrd="0" destOrd="0" presId="urn:microsoft.com/office/officeart/2008/layout/HalfCircleOrganizationChart"/>
    <dgm:cxn modelId="{3F65906C-3541-D047-95AE-094CBDE676F6}" srcId="{9A379C43-F480-D547-8897-8A0D16C011BB}" destId="{2F58A870-1856-534C-8E0A-CD4BA57E4FE5}" srcOrd="0" destOrd="0" parTransId="{8C530203-C177-1840-9235-27A350689D08}" sibTransId="{C9124FB4-2D4D-7C4A-86D4-22D21526164F}"/>
    <dgm:cxn modelId="{78A8B270-EB74-4D45-B9E3-D550199BDAF0}" type="presOf" srcId="{2F58A870-1856-534C-8E0A-CD4BA57E4FE5}" destId="{8C2C6230-8858-2341-B7A0-B81F3E855DA0}" srcOrd="1" destOrd="0" presId="urn:microsoft.com/office/officeart/2008/layout/HalfCircleOrganizationChart"/>
    <dgm:cxn modelId="{AA215259-94AC-2546-8B5F-B33C80E05C23}" type="presOf" srcId="{ED44E6B1-AB73-014B-9BA9-8EA9F0CDBBCE}" destId="{16AA9619-8027-7448-9B5F-F09BB7415BBC}" srcOrd="0" destOrd="0" presId="urn:microsoft.com/office/officeart/2008/layout/HalfCircleOrganizationChart"/>
    <dgm:cxn modelId="{21B5A087-3DCF-B04E-BB79-BA1FE91FC2E0}" srcId="{3F14E35D-A4F9-C64E-BA63-F79BD3E30231}" destId="{ED44E6B1-AB73-014B-9BA9-8EA9F0CDBBCE}" srcOrd="0" destOrd="0" parTransId="{27D6FFBF-DD44-C547-9F56-8A5E4EB28996}" sibTransId="{B52CD110-2EB2-7C44-BF74-FC435482F6ED}"/>
    <dgm:cxn modelId="{BD20F088-11D6-0C46-A898-D9A1DF2F82B9}" srcId="{3F14E35D-A4F9-C64E-BA63-F79BD3E30231}" destId="{9A379C43-F480-D547-8897-8A0D16C011BB}" srcOrd="1" destOrd="0" parTransId="{BF367C2A-3752-4A47-ABD3-4CF361748499}" sibTransId="{DA1111E4-DE8A-5841-81AB-1D70C7DAE75F}"/>
    <dgm:cxn modelId="{0F399090-7EF9-4349-8BD7-832F79D2FFAC}" type="presOf" srcId="{2F58A870-1856-534C-8E0A-CD4BA57E4FE5}" destId="{3E26C303-0E08-904E-91E0-A48082DCDF42}" srcOrd="0" destOrd="0" presId="urn:microsoft.com/office/officeart/2008/layout/HalfCircleOrganizationChart"/>
    <dgm:cxn modelId="{F68C7698-0099-9B4C-9305-3DC45F34D0CD}" type="presOf" srcId="{279CC453-9AE1-F54A-AA32-5A2141B93499}" destId="{33856ABD-FE89-0A47-8127-DEB52D7BDD06}" srcOrd="1" destOrd="0" presId="urn:microsoft.com/office/officeart/2008/layout/HalfCircleOrganizationChart"/>
    <dgm:cxn modelId="{5D7EF29B-BF7D-B94C-9F89-13BD608EDFD6}" type="presOf" srcId="{3F14E35D-A4F9-C64E-BA63-F79BD3E30231}" destId="{71E2F7B3-6092-BC42-9E14-ED1EC4724099}" srcOrd="0" destOrd="0" presId="urn:microsoft.com/office/officeart/2008/layout/HalfCircleOrganizationChart"/>
    <dgm:cxn modelId="{EA5440AD-5B79-EF41-AE9A-729BE90E9C53}" type="presOf" srcId="{DB6768E8-ED1C-8146-810C-557BD9449728}" destId="{07380D7F-603E-C543-8441-51E95CC4AA49}" srcOrd="0" destOrd="0" presId="urn:microsoft.com/office/officeart/2008/layout/HalfCircleOrganizationChart"/>
    <dgm:cxn modelId="{930F12B8-6FB1-1443-AB99-AF9BF3783A93}" type="presOf" srcId="{791E7BBF-A474-C84F-8530-EC158198FB4B}" destId="{6F81D900-5EA8-2747-9628-521022CDA5F6}" srcOrd="1" destOrd="0" presId="urn:microsoft.com/office/officeart/2008/layout/HalfCircleOrganizationChart"/>
    <dgm:cxn modelId="{698231C8-11FC-F14A-BF34-DC7D08983EE9}" srcId="{ED44E6B1-AB73-014B-9BA9-8EA9F0CDBBCE}" destId="{791E7BBF-A474-C84F-8530-EC158198FB4B}" srcOrd="0" destOrd="0" parTransId="{DB6768E8-ED1C-8146-810C-557BD9449728}" sibTransId="{4B8D1154-3FE2-7543-B192-5A05803AD7EA}"/>
    <dgm:cxn modelId="{41587ECD-8DA9-BC40-8BF7-11BDCC16CAE8}" type="presOf" srcId="{279CC453-9AE1-F54A-AA32-5A2141B93499}" destId="{4825EBD1-E01A-D749-819F-6D46FBEB8AC3}" srcOrd="0" destOrd="0" presId="urn:microsoft.com/office/officeart/2008/layout/HalfCircleOrganizationChart"/>
    <dgm:cxn modelId="{EC548460-FB35-CE42-8BDD-A96A3DAEB0CD}" type="presParOf" srcId="{71E2F7B3-6092-BC42-9E14-ED1EC4724099}" destId="{62748A67-377D-FA48-A802-B52FAF7A1F94}" srcOrd="0" destOrd="0" presId="urn:microsoft.com/office/officeart/2008/layout/HalfCircleOrganizationChart"/>
    <dgm:cxn modelId="{27135FAD-AB8D-C24E-9D36-357E084179F2}" type="presParOf" srcId="{62748A67-377D-FA48-A802-B52FAF7A1F94}" destId="{CBA32EE7-3A2A-DC45-80ED-ADE2A473BB8D}" srcOrd="0" destOrd="0" presId="urn:microsoft.com/office/officeart/2008/layout/HalfCircleOrganizationChart"/>
    <dgm:cxn modelId="{90BE6161-08EE-8A48-A543-425112AF5B3B}" type="presParOf" srcId="{CBA32EE7-3A2A-DC45-80ED-ADE2A473BB8D}" destId="{16AA9619-8027-7448-9B5F-F09BB7415BBC}" srcOrd="0" destOrd="0" presId="urn:microsoft.com/office/officeart/2008/layout/HalfCircleOrganizationChart"/>
    <dgm:cxn modelId="{49F5EB69-D55C-1142-A2ED-7F600C991A8A}" type="presParOf" srcId="{CBA32EE7-3A2A-DC45-80ED-ADE2A473BB8D}" destId="{C635BD94-BBC8-0844-832C-568926F9C5F1}" srcOrd="1" destOrd="0" presId="urn:microsoft.com/office/officeart/2008/layout/HalfCircleOrganizationChart"/>
    <dgm:cxn modelId="{EE35C13E-924E-D14A-96B6-93D3C938762F}" type="presParOf" srcId="{CBA32EE7-3A2A-DC45-80ED-ADE2A473BB8D}" destId="{C4B7E8DB-561B-F143-84E1-98A605156ABF}" srcOrd="2" destOrd="0" presId="urn:microsoft.com/office/officeart/2008/layout/HalfCircleOrganizationChart"/>
    <dgm:cxn modelId="{98D1B356-9B49-A24D-87E7-24696AFF8DF5}" type="presParOf" srcId="{CBA32EE7-3A2A-DC45-80ED-ADE2A473BB8D}" destId="{21939A10-52C2-D04E-9C99-0369DDB0F683}" srcOrd="3" destOrd="0" presId="urn:microsoft.com/office/officeart/2008/layout/HalfCircleOrganizationChart"/>
    <dgm:cxn modelId="{FD0D564C-25F5-5B4C-9BAC-7D6ED190FF85}" type="presParOf" srcId="{62748A67-377D-FA48-A802-B52FAF7A1F94}" destId="{46970119-35B6-9944-B7EB-261AC2AB0635}" srcOrd="1" destOrd="0" presId="urn:microsoft.com/office/officeart/2008/layout/HalfCircleOrganizationChart"/>
    <dgm:cxn modelId="{9ECC28D8-0806-C546-8CE6-D4C780454474}" type="presParOf" srcId="{46970119-35B6-9944-B7EB-261AC2AB0635}" destId="{07380D7F-603E-C543-8441-51E95CC4AA49}" srcOrd="0" destOrd="0" presId="urn:microsoft.com/office/officeart/2008/layout/HalfCircleOrganizationChart"/>
    <dgm:cxn modelId="{F5244421-0701-E544-802B-C79C008F582A}" type="presParOf" srcId="{46970119-35B6-9944-B7EB-261AC2AB0635}" destId="{B205BA21-0741-0543-BFF1-401B9C47BC3A}" srcOrd="1" destOrd="0" presId="urn:microsoft.com/office/officeart/2008/layout/HalfCircleOrganizationChart"/>
    <dgm:cxn modelId="{A76D5648-8073-CF49-B342-81AB645757E5}" type="presParOf" srcId="{B205BA21-0741-0543-BFF1-401B9C47BC3A}" destId="{0C09EDD9-9A86-274E-95EC-E24490E216CF}" srcOrd="0" destOrd="0" presId="urn:microsoft.com/office/officeart/2008/layout/HalfCircleOrganizationChart"/>
    <dgm:cxn modelId="{B7756400-8B7D-A240-902F-08D3DE94E704}" type="presParOf" srcId="{0C09EDD9-9A86-274E-95EC-E24490E216CF}" destId="{C40233D5-F58E-B242-89DF-C61FBB6BC87D}" srcOrd="0" destOrd="0" presId="urn:microsoft.com/office/officeart/2008/layout/HalfCircleOrganizationChart"/>
    <dgm:cxn modelId="{500C994F-A807-1D43-BB83-FA39884907B5}" type="presParOf" srcId="{0C09EDD9-9A86-274E-95EC-E24490E216CF}" destId="{AA5AAF57-EAF1-774F-BAB8-C892BD7BAE4F}" srcOrd="1" destOrd="0" presId="urn:microsoft.com/office/officeart/2008/layout/HalfCircleOrganizationChart"/>
    <dgm:cxn modelId="{94CA804F-2660-274F-A92C-6FA200F10257}" type="presParOf" srcId="{0C09EDD9-9A86-274E-95EC-E24490E216CF}" destId="{7B2BCC02-4250-454A-A287-60E9E9DD300E}" srcOrd="2" destOrd="0" presId="urn:microsoft.com/office/officeart/2008/layout/HalfCircleOrganizationChart"/>
    <dgm:cxn modelId="{167E1B2D-6E51-DF4D-A705-14581832748B}" type="presParOf" srcId="{0C09EDD9-9A86-274E-95EC-E24490E216CF}" destId="{6F81D900-5EA8-2747-9628-521022CDA5F6}" srcOrd="3" destOrd="0" presId="urn:microsoft.com/office/officeart/2008/layout/HalfCircleOrganizationChart"/>
    <dgm:cxn modelId="{6EB9E3F5-FD4C-C54B-A85C-8E2FC1952F42}" type="presParOf" srcId="{B205BA21-0741-0543-BFF1-401B9C47BC3A}" destId="{379B7A03-6F16-D643-9016-23B5507512B9}" srcOrd="1" destOrd="0" presId="urn:microsoft.com/office/officeart/2008/layout/HalfCircleOrganizationChart"/>
    <dgm:cxn modelId="{E1A15806-882C-BB40-9F56-980CF0593437}" type="presParOf" srcId="{B205BA21-0741-0543-BFF1-401B9C47BC3A}" destId="{F820587D-909E-034B-A88A-13F68972075E}" srcOrd="2" destOrd="0" presId="urn:microsoft.com/office/officeart/2008/layout/HalfCircleOrganizationChart"/>
    <dgm:cxn modelId="{0D6181A2-9142-B64D-83F1-D19391B2E25E}" type="presParOf" srcId="{62748A67-377D-FA48-A802-B52FAF7A1F94}" destId="{89F8B648-4FAE-6646-9B18-11F51BF6DFD4}" srcOrd="2" destOrd="0" presId="urn:microsoft.com/office/officeart/2008/layout/HalfCircleOrganizationChart"/>
    <dgm:cxn modelId="{78F389CB-D572-1545-A60B-EA1753539245}" type="presParOf" srcId="{71E2F7B3-6092-BC42-9E14-ED1EC4724099}" destId="{5E75E796-C125-454C-A36D-C47EBEBDD1E8}" srcOrd="1" destOrd="0" presId="urn:microsoft.com/office/officeart/2008/layout/HalfCircleOrganizationChart"/>
    <dgm:cxn modelId="{CA8C022D-0E5F-7849-883C-9B61EDB19346}" type="presParOf" srcId="{5E75E796-C125-454C-A36D-C47EBEBDD1E8}" destId="{0F926550-4010-D548-A931-8402A2197847}" srcOrd="0" destOrd="0" presId="urn:microsoft.com/office/officeart/2008/layout/HalfCircleOrganizationChart"/>
    <dgm:cxn modelId="{ED6D949F-8562-3B4A-9D00-8383DB43D26F}" type="presParOf" srcId="{0F926550-4010-D548-A931-8402A2197847}" destId="{4C7DDC2B-0DD3-8646-ABF6-1DD4C6614F24}" srcOrd="0" destOrd="0" presId="urn:microsoft.com/office/officeart/2008/layout/HalfCircleOrganizationChart"/>
    <dgm:cxn modelId="{FFF2C09D-4E33-7742-9048-7FEC8147EB27}" type="presParOf" srcId="{0F926550-4010-D548-A931-8402A2197847}" destId="{F5E0785F-C178-3141-8560-05280FCC02F2}" srcOrd="1" destOrd="0" presId="urn:microsoft.com/office/officeart/2008/layout/HalfCircleOrganizationChart"/>
    <dgm:cxn modelId="{151EACA6-AACE-8144-AFFB-2463844704E0}" type="presParOf" srcId="{0F926550-4010-D548-A931-8402A2197847}" destId="{97B69406-47C6-A141-A08D-1D3603BC2311}" srcOrd="2" destOrd="0" presId="urn:microsoft.com/office/officeart/2008/layout/HalfCircleOrganizationChart"/>
    <dgm:cxn modelId="{D20AC20A-5015-D24C-9F33-62C7D4EB2DAD}" type="presParOf" srcId="{0F926550-4010-D548-A931-8402A2197847}" destId="{30021C9B-C7D2-7C44-93A9-7D27F2315C2F}" srcOrd="3" destOrd="0" presId="urn:microsoft.com/office/officeart/2008/layout/HalfCircleOrganizationChart"/>
    <dgm:cxn modelId="{21B154ED-EBD4-1141-894F-CB647C2D3908}" type="presParOf" srcId="{5E75E796-C125-454C-A36D-C47EBEBDD1E8}" destId="{74D8884F-8CD2-F843-9E15-A0D9FA684C79}" srcOrd="1" destOrd="0" presId="urn:microsoft.com/office/officeart/2008/layout/HalfCircleOrganizationChart"/>
    <dgm:cxn modelId="{EAFC3F76-0CEB-4E48-9FA5-4E78B69BC7C7}" type="presParOf" srcId="{74D8884F-8CD2-F843-9E15-A0D9FA684C79}" destId="{15A11A9A-F0C6-4649-9217-5515AF013A50}" srcOrd="0" destOrd="0" presId="urn:microsoft.com/office/officeart/2008/layout/HalfCircleOrganizationChart"/>
    <dgm:cxn modelId="{3F0CF84F-4595-704D-95FD-C2A7B7A23143}" type="presParOf" srcId="{74D8884F-8CD2-F843-9E15-A0D9FA684C79}" destId="{31870E1B-A78E-5940-92A1-21513BB0E6BF}" srcOrd="1" destOrd="0" presId="urn:microsoft.com/office/officeart/2008/layout/HalfCircleOrganizationChart"/>
    <dgm:cxn modelId="{4EBC93F6-FBE8-2E4D-BB33-A8C91631C28D}" type="presParOf" srcId="{31870E1B-A78E-5940-92A1-21513BB0E6BF}" destId="{F22A6882-7DBB-7C49-B9AE-8FB19B633704}" srcOrd="0" destOrd="0" presId="urn:microsoft.com/office/officeart/2008/layout/HalfCircleOrganizationChart"/>
    <dgm:cxn modelId="{442EFE6D-9C41-B148-9BAB-DBE2A1144624}" type="presParOf" srcId="{F22A6882-7DBB-7C49-B9AE-8FB19B633704}" destId="{3E26C303-0E08-904E-91E0-A48082DCDF42}" srcOrd="0" destOrd="0" presId="urn:microsoft.com/office/officeart/2008/layout/HalfCircleOrganizationChart"/>
    <dgm:cxn modelId="{ACD51F87-597D-FA4A-B2E8-2AAC9E164B4C}" type="presParOf" srcId="{F22A6882-7DBB-7C49-B9AE-8FB19B633704}" destId="{3A5640E4-5522-0B40-AE57-BA98A300423B}" srcOrd="1" destOrd="0" presId="urn:microsoft.com/office/officeart/2008/layout/HalfCircleOrganizationChart"/>
    <dgm:cxn modelId="{113C6132-A52A-5443-B46B-512E09EDF622}" type="presParOf" srcId="{F22A6882-7DBB-7C49-B9AE-8FB19B633704}" destId="{C0DDB4D9-3CCF-4F4F-8AF0-DADDABE619F9}" srcOrd="2" destOrd="0" presId="urn:microsoft.com/office/officeart/2008/layout/HalfCircleOrganizationChart"/>
    <dgm:cxn modelId="{44434336-E387-BB4D-99F0-8B1FC727C9E1}" type="presParOf" srcId="{F22A6882-7DBB-7C49-B9AE-8FB19B633704}" destId="{8C2C6230-8858-2341-B7A0-B81F3E855DA0}" srcOrd="3" destOrd="0" presId="urn:microsoft.com/office/officeart/2008/layout/HalfCircleOrganizationChart"/>
    <dgm:cxn modelId="{B62A59E4-AD00-A149-92F5-781973F9AE36}" type="presParOf" srcId="{31870E1B-A78E-5940-92A1-21513BB0E6BF}" destId="{8783D474-FD82-DD4A-A847-DACAD639A027}" srcOrd="1" destOrd="0" presId="urn:microsoft.com/office/officeart/2008/layout/HalfCircleOrganizationChart"/>
    <dgm:cxn modelId="{E303D4C4-541D-B94A-A830-E4B8B5F181B9}" type="presParOf" srcId="{31870E1B-A78E-5940-92A1-21513BB0E6BF}" destId="{E52B1625-AC70-E148-951B-D780DB5DF7D4}" srcOrd="2" destOrd="0" presId="urn:microsoft.com/office/officeart/2008/layout/HalfCircleOrganizationChart"/>
    <dgm:cxn modelId="{C153B61D-11F2-C34E-B8A4-17D5703ADA8A}" type="presParOf" srcId="{74D8884F-8CD2-F843-9E15-A0D9FA684C79}" destId="{A70879B7-C8CB-BF48-92C3-DBB2A4F9AE83}" srcOrd="2" destOrd="0" presId="urn:microsoft.com/office/officeart/2008/layout/HalfCircleOrganizationChart"/>
    <dgm:cxn modelId="{066C9CC1-620D-114B-B7EC-16DCCA604F8F}" type="presParOf" srcId="{74D8884F-8CD2-F843-9E15-A0D9FA684C79}" destId="{19A6394F-B4A2-234C-859C-AD478D078E24}" srcOrd="3" destOrd="0" presId="urn:microsoft.com/office/officeart/2008/layout/HalfCircleOrganizationChart"/>
    <dgm:cxn modelId="{FA6D109B-C5E8-5341-B378-B4480563DE31}" type="presParOf" srcId="{19A6394F-B4A2-234C-859C-AD478D078E24}" destId="{CD281404-1240-2147-B480-E973D68BD0C3}" srcOrd="0" destOrd="0" presId="urn:microsoft.com/office/officeart/2008/layout/HalfCircleOrganizationChart"/>
    <dgm:cxn modelId="{B63D4BBF-0EF4-1C4B-B2AA-22AF147287AE}" type="presParOf" srcId="{CD281404-1240-2147-B480-E973D68BD0C3}" destId="{4825EBD1-E01A-D749-819F-6D46FBEB8AC3}" srcOrd="0" destOrd="0" presId="urn:microsoft.com/office/officeart/2008/layout/HalfCircleOrganizationChart"/>
    <dgm:cxn modelId="{798E2FCD-9AEB-C146-BB86-2A717FC0E083}" type="presParOf" srcId="{CD281404-1240-2147-B480-E973D68BD0C3}" destId="{1EA665B7-768E-1F4F-B9FC-D368EB114D8E}" srcOrd="1" destOrd="0" presId="urn:microsoft.com/office/officeart/2008/layout/HalfCircleOrganizationChart"/>
    <dgm:cxn modelId="{8D136EF0-AA1D-5E48-9156-ABFCD16BFE7A}" type="presParOf" srcId="{CD281404-1240-2147-B480-E973D68BD0C3}" destId="{2A0FFB8A-B43A-8048-B165-3BE51FE548B4}" srcOrd="2" destOrd="0" presId="urn:microsoft.com/office/officeart/2008/layout/HalfCircleOrganizationChart"/>
    <dgm:cxn modelId="{D5AA77BF-0586-184B-B864-8A0BB7EEAC68}" type="presParOf" srcId="{CD281404-1240-2147-B480-E973D68BD0C3}" destId="{33856ABD-FE89-0A47-8127-DEB52D7BDD06}" srcOrd="3" destOrd="0" presId="urn:microsoft.com/office/officeart/2008/layout/HalfCircleOrganizationChart"/>
    <dgm:cxn modelId="{06806838-5373-4947-8913-C3136816B699}" type="presParOf" srcId="{19A6394F-B4A2-234C-859C-AD478D078E24}" destId="{8092BCE0-B509-7343-8962-8D88585B5F60}" srcOrd="1" destOrd="0" presId="urn:microsoft.com/office/officeart/2008/layout/HalfCircleOrganizationChart"/>
    <dgm:cxn modelId="{9E3C342D-0BFA-324A-9049-960B7CA20D49}" type="presParOf" srcId="{19A6394F-B4A2-234C-859C-AD478D078E24}" destId="{06611A66-D228-014B-98F0-393DFF997768}" srcOrd="2" destOrd="0" presId="urn:microsoft.com/office/officeart/2008/layout/HalfCircleOrganizationChart"/>
    <dgm:cxn modelId="{A0490761-BC9D-044A-A4DD-DF1AA2FEBA5E}" type="presParOf" srcId="{5E75E796-C125-454C-A36D-C47EBEBDD1E8}" destId="{73E022C2-5D1D-294B-B270-2AAF49E38F69}" srcOrd="2" destOrd="0" presId="urn:microsoft.com/office/officeart/2008/layout/HalfCircleOrganizationChar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14E35D-A4F9-C64E-BA63-F79BD3E30231}" type="doc">
      <dgm:prSet loTypeId="urn:microsoft.com/office/officeart/2008/layout/HalfCircleOrganizationChart" loCatId="" qsTypeId="urn:microsoft.com/office/officeart/2005/8/quickstyle/simple4" qsCatId="simple" csTypeId="urn:microsoft.com/office/officeart/2005/8/colors/colorful3" csCatId="colorful" phldr="1"/>
      <dgm:spPr/>
      <dgm:t>
        <a:bodyPr/>
        <a:lstStyle/>
        <a:p>
          <a:endParaRPr lang="es-ES"/>
        </a:p>
      </dgm:t>
    </dgm:pt>
    <dgm:pt modelId="{ED44E6B1-AB73-014B-9BA9-8EA9F0CDBBCE}">
      <dgm:prSet phldrT="[Texto]" custT="1"/>
      <dgm:spPr/>
      <dgm:t>
        <a:bodyPr/>
        <a:lstStyle/>
        <a:p>
          <a:r>
            <a:rPr lang="es-ES" sz="2400" b="1" dirty="0">
              <a:solidFill>
                <a:schemeClr val="tx1">
                  <a:lumMod val="75000"/>
                  <a:lumOff val="25000"/>
                </a:schemeClr>
              </a:solidFill>
              <a:latin typeface="Century Gothic"/>
              <a:cs typeface="Century Gothic"/>
            </a:rPr>
            <a:t>Fecha de inicio</a:t>
          </a:r>
        </a:p>
      </dgm:t>
    </dgm:pt>
    <dgm:pt modelId="{27D6FFBF-DD44-C547-9F56-8A5E4EB28996}" type="par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B52CD110-2EB2-7C44-BF74-FC435482F6ED}" type="sib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9A379C43-F480-D547-8897-8A0D16C011BB}" type="asst">
      <dgm:prSet phldrT="[Texto]" custT="1"/>
      <dgm:spPr/>
      <dgm:t>
        <a:bodyPr/>
        <a:lstStyle/>
        <a:p>
          <a:r>
            <a:rPr lang="es-ES" sz="2400" b="1" dirty="0">
              <a:solidFill>
                <a:schemeClr val="tx1">
                  <a:lumMod val="75000"/>
                  <a:lumOff val="25000"/>
                </a:schemeClr>
              </a:solidFill>
              <a:latin typeface="Century Gothic"/>
              <a:cs typeface="Century Gothic"/>
            </a:rPr>
            <a:t>Canales de respuesta</a:t>
          </a:r>
        </a:p>
      </dgm:t>
    </dgm:pt>
    <dgm:pt modelId="{BF367C2A-3752-4A47-ABD3-4CF361748499}" type="par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DA1111E4-DE8A-5841-81AB-1D70C7DAE75F}" type="sib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2F58A870-1856-534C-8E0A-CD4BA57E4FE5}">
      <dgm:prSet phldrT="[Texto]" custT="1"/>
      <dgm:spPr/>
      <dgm:t>
        <a:bodyPr/>
        <a:lstStyle/>
        <a:p>
          <a:r>
            <a:rPr lang="es-ES" sz="2400" dirty="0">
              <a:solidFill>
                <a:srgbClr val="FF0000"/>
              </a:solidFill>
              <a:latin typeface="Century Gothic"/>
              <a:cs typeface="Century Gothic"/>
            </a:rPr>
            <a:t>Página Web</a:t>
          </a:r>
        </a:p>
      </dgm:t>
    </dgm:pt>
    <dgm:pt modelId="{8C530203-C177-1840-9235-27A350689D08}" type="par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C9124FB4-2D4D-7C4A-86D4-22D21526164F}" type="sib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279CC453-9AE1-F54A-AA32-5A2141B93499}">
      <dgm:prSet phldrT="[Texto]" custT="1"/>
      <dgm:spPr/>
      <dgm:t>
        <a:bodyPr/>
        <a:lstStyle/>
        <a:p>
          <a:r>
            <a:rPr lang="es-ES" sz="2400" dirty="0">
              <a:solidFill>
                <a:srgbClr val="FF0000"/>
              </a:solidFill>
              <a:latin typeface="Century Gothic"/>
              <a:cs typeface="Century Gothic"/>
            </a:rPr>
            <a:t>Correo electrónico</a:t>
          </a:r>
        </a:p>
      </dgm:t>
    </dgm:pt>
    <dgm:pt modelId="{24D40FC0-65C1-6542-B7BD-1F9E85745B53}" type="parTrans" cxnId="{414CE71C-BEDD-9E4A-A119-4E7E047DD79D}">
      <dgm:prSet/>
      <dgm:spPr/>
      <dgm:t>
        <a:bodyPr/>
        <a:lstStyle/>
        <a:p>
          <a:endParaRPr lang="es-ES" sz="3200">
            <a:solidFill>
              <a:schemeClr val="tx1">
                <a:lumMod val="75000"/>
                <a:lumOff val="25000"/>
              </a:schemeClr>
            </a:solidFill>
            <a:latin typeface="Century Gothic"/>
            <a:cs typeface="Century Gothic"/>
          </a:endParaRPr>
        </a:p>
      </dgm:t>
    </dgm:pt>
    <dgm:pt modelId="{57E78266-6916-A94C-B514-746D4BCADFEE}" type="sibTrans" cxnId="{414CE71C-BEDD-9E4A-A119-4E7E047DD79D}">
      <dgm:prSet/>
      <dgm:spPr/>
      <dgm:t>
        <a:bodyPr/>
        <a:lstStyle/>
        <a:p>
          <a:endParaRPr lang="es-ES" sz="3200">
            <a:solidFill>
              <a:schemeClr val="tx1">
                <a:lumMod val="75000"/>
                <a:lumOff val="25000"/>
              </a:schemeClr>
            </a:solidFill>
            <a:latin typeface="Century Gothic"/>
            <a:cs typeface="Century Gothic"/>
          </a:endParaRPr>
        </a:p>
      </dgm:t>
    </dgm:pt>
    <dgm:pt modelId="{C5D5A2FA-259A-434A-996B-FE244BBEAA83}">
      <dgm:prSet phldrT="[Texto]" custT="1"/>
      <dgm:spPr/>
      <dgm:t>
        <a:bodyPr/>
        <a:lstStyle/>
        <a:p>
          <a:r>
            <a:rPr lang="es-ES" sz="2400" dirty="0">
              <a:solidFill>
                <a:srgbClr val="FF0000"/>
              </a:solidFill>
              <a:latin typeface="Century Gothic"/>
              <a:cs typeface="Century Gothic"/>
            </a:rPr>
            <a:t>Presencia</a:t>
          </a:r>
          <a:r>
            <a:rPr lang="es-ES" sz="2400" dirty="0">
              <a:solidFill>
                <a:schemeClr val="tx1">
                  <a:lumMod val="75000"/>
                  <a:lumOff val="25000"/>
                </a:schemeClr>
              </a:solidFill>
              <a:latin typeface="Century Gothic"/>
              <a:cs typeface="Century Gothic"/>
            </a:rPr>
            <a:t>l</a:t>
          </a:r>
        </a:p>
      </dgm:t>
    </dgm:pt>
    <dgm:pt modelId="{FF86A46D-C192-3442-B397-F6F7AE4722DE}" type="parTrans" cxnId="{3B827FA0-B284-B343-8260-82E5A1277A10}">
      <dgm:prSet/>
      <dgm:spPr/>
      <dgm:t>
        <a:bodyPr/>
        <a:lstStyle/>
        <a:p>
          <a:endParaRPr lang="es-ES" sz="3200">
            <a:solidFill>
              <a:schemeClr val="tx1">
                <a:lumMod val="75000"/>
                <a:lumOff val="25000"/>
              </a:schemeClr>
            </a:solidFill>
            <a:latin typeface="Century Gothic"/>
            <a:cs typeface="Century Gothic"/>
          </a:endParaRPr>
        </a:p>
      </dgm:t>
    </dgm:pt>
    <dgm:pt modelId="{E898B8C4-7186-5D4C-8DBA-FF247B320B7B}" type="sibTrans" cxnId="{3B827FA0-B284-B343-8260-82E5A1277A10}">
      <dgm:prSet/>
      <dgm:spPr/>
      <dgm:t>
        <a:bodyPr/>
        <a:lstStyle/>
        <a:p>
          <a:endParaRPr lang="es-ES" sz="3200">
            <a:solidFill>
              <a:schemeClr val="tx1">
                <a:lumMod val="75000"/>
                <a:lumOff val="25000"/>
              </a:schemeClr>
            </a:solidFill>
            <a:latin typeface="Century Gothic"/>
            <a:cs typeface="Century Gothic"/>
          </a:endParaRPr>
        </a:p>
      </dgm:t>
    </dgm:pt>
    <dgm:pt modelId="{791E7BBF-A474-C84F-8530-EC158198FB4B}">
      <dgm:prSet phldrT="[Texto]" custT="1"/>
      <dgm:spPr/>
      <dgm:t>
        <a:bodyPr/>
        <a:lstStyle/>
        <a:p>
          <a:r>
            <a:rPr lang="es-ES" sz="2400" dirty="0">
              <a:solidFill>
                <a:srgbClr val="FF0000"/>
              </a:solidFill>
              <a:latin typeface="Century Gothic"/>
              <a:cs typeface="Century Gothic"/>
            </a:rPr>
            <a:t>En proceso de respuesta a los ciudadanos</a:t>
          </a:r>
          <a:endParaRPr lang="es-ES" sz="2400" dirty="0">
            <a:solidFill>
              <a:schemeClr val="tx1">
                <a:lumMod val="75000"/>
                <a:lumOff val="25000"/>
              </a:schemeClr>
            </a:solidFill>
            <a:latin typeface="Century Gothic"/>
            <a:cs typeface="Century Gothic"/>
          </a:endParaRPr>
        </a:p>
      </dgm:t>
    </dgm:pt>
    <dgm:pt modelId="{4B8D1154-3FE2-7543-B192-5A05803AD7EA}" type="sib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DB6768E8-ED1C-8146-810C-557BD9449728}" type="par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71E2F7B3-6092-BC42-9E14-ED1EC4724099}" type="pres">
      <dgm:prSet presAssocID="{3F14E35D-A4F9-C64E-BA63-F79BD3E30231}" presName="Name0" presStyleCnt="0">
        <dgm:presLayoutVars>
          <dgm:orgChart val="1"/>
          <dgm:chPref val="1"/>
          <dgm:dir/>
          <dgm:animOne val="branch"/>
          <dgm:animLvl val="lvl"/>
          <dgm:resizeHandles/>
        </dgm:presLayoutVars>
      </dgm:prSet>
      <dgm:spPr/>
    </dgm:pt>
    <dgm:pt modelId="{62748A67-377D-FA48-A802-B52FAF7A1F94}" type="pres">
      <dgm:prSet presAssocID="{ED44E6B1-AB73-014B-9BA9-8EA9F0CDBBCE}" presName="hierRoot1" presStyleCnt="0">
        <dgm:presLayoutVars>
          <dgm:hierBranch val="init"/>
        </dgm:presLayoutVars>
      </dgm:prSet>
      <dgm:spPr/>
    </dgm:pt>
    <dgm:pt modelId="{CBA32EE7-3A2A-DC45-80ED-ADE2A473BB8D}" type="pres">
      <dgm:prSet presAssocID="{ED44E6B1-AB73-014B-9BA9-8EA9F0CDBBCE}" presName="rootComposite1" presStyleCnt="0"/>
      <dgm:spPr/>
    </dgm:pt>
    <dgm:pt modelId="{16AA9619-8027-7448-9B5F-F09BB7415BBC}" type="pres">
      <dgm:prSet presAssocID="{ED44E6B1-AB73-014B-9BA9-8EA9F0CDBBCE}" presName="rootText1" presStyleLbl="alignAcc1" presStyleIdx="0" presStyleCnt="0" custLinFactY="-53283" custLinFactNeighborX="34095" custLinFactNeighborY="-100000">
        <dgm:presLayoutVars>
          <dgm:chPref val="3"/>
        </dgm:presLayoutVars>
      </dgm:prSet>
      <dgm:spPr/>
    </dgm:pt>
    <dgm:pt modelId="{C635BD94-BBC8-0844-832C-568926F9C5F1}" type="pres">
      <dgm:prSet presAssocID="{ED44E6B1-AB73-014B-9BA9-8EA9F0CDBBCE}" presName="topArc1" presStyleLbl="parChTrans1D1" presStyleIdx="0" presStyleCnt="12"/>
      <dgm:spPr/>
    </dgm:pt>
    <dgm:pt modelId="{C4B7E8DB-561B-F143-84E1-98A605156ABF}" type="pres">
      <dgm:prSet presAssocID="{ED44E6B1-AB73-014B-9BA9-8EA9F0CDBBCE}" presName="bottomArc1" presStyleLbl="parChTrans1D1" presStyleIdx="1" presStyleCnt="12"/>
      <dgm:spPr/>
    </dgm:pt>
    <dgm:pt modelId="{21939A10-52C2-D04E-9C99-0369DDB0F683}" type="pres">
      <dgm:prSet presAssocID="{ED44E6B1-AB73-014B-9BA9-8EA9F0CDBBCE}" presName="topConnNode1" presStyleLbl="node1" presStyleIdx="0" presStyleCnt="0"/>
      <dgm:spPr/>
    </dgm:pt>
    <dgm:pt modelId="{46970119-35B6-9944-B7EB-261AC2AB0635}" type="pres">
      <dgm:prSet presAssocID="{ED44E6B1-AB73-014B-9BA9-8EA9F0CDBBCE}" presName="hierChild2" presStyleCnt="0"/>
      <dgm:spPr/>
    </dgm:pt>
    <dgm:pt modelId="{07380D7F-603E-C543-8441-51E95CC4AA49}" type="pres">
      <dgm:prSet presAssocID="{DB6768E8-ED1C-8146-810C-557BD9449728}" presName="Name28" presStyleLbl="parChTrans1D2" presStyleIdx="0" presStyleCnt="4"/>
      <dgm:spPr/>
    </dgm:pt>
    <dgm:pt modelId="{B205BA21-0741-0543-BFF1-401B9C47BC3A}" type="pres">
      <dgm:prSet presAssocID="{791E7BBF-A474-C84F-8530-EC158198FB4B}" presName="hierRoot2" presStyleCnt="0">
        <dgm:presLayoutVars>
          <dgm:hierBranch val="init"/>
        </dgm:presLayoutVars>
      </dgm:prSet>
      <dgm:spPr/>
    </dgm:pt>
    <dgm:pt modelId="{0C09EDD9-9A86-274E-95EC-E24490E216CF}" type="pres">
      <dgm:prSet presAssocID="{791E7BBF-A474-C84F-8530-EC158198FB4B}" presName="rootComposite2" presStyleCnt="0"/>
      <dgm:spPr/>
    </dgm:pt>
    <dgm:pt modelId="{C40233D5-F58E-B242-89DF-C61FBB6BC87D}" type="pres">
      <dgm:prSet presAssocID="{791E7BBF-A474-C84F-8530-EC158198FB4B}" presName="rootText2" presStyleLbl="alignAcc1" presStyleIdx="0" presStyleCnt="0">
        <dgm:presLayoutVars>
          <dgm:chPref val="3"/>
        </dgm:presLayoutVars>
      </dgm:prSet>
      <dgm:spPr/>
    </dgm:pt>
    <dgm:pt modelId="{AA5AAF57-EAF1-774F-BAB8-C892BD7BAE4F}" type="pres">
      <dgm:prSet presAssocID="{791E7BBF-A474-C84F-8530-EC158198FB4B}" presName="topArc2" presStyleLbl="parChTrans1D1" presStyleIdx="2" presStyleCnt="12"/>
      <dgm:spPr/>
    </dgm:pt>
    <dgm:pt modelId="{7B2BCC02-4250-454A-A287-60E9E9DD300E}" type="pres">
      <dgm:prSet presAssocID="{791E7BBF-A474-C84F-8530-EC158198FB4B}" presName="bottomArc2" presStyleLbl="parChTrans1D1" presStyleIdx="3" presStyleCnt="12"/>
      <dgm:spPr/>
    </dgm:pt>
    <dgm:pt modelId="{6F81D900-5EA8-2747-9628-521022CDA5F6}" type="pres">
      <dgm:prSet presAssocID="{791E7BBF-A474-C84F-8530-EC158198FB4B}" presName="topConnNode2" presStyleLbl="node2" presStyleIdx="0" presStyleCnt="0"/>
      <dgm:spPr/>
    </dgm:pt>
    <dgm:pt modelId="{379B7A03-6F16-D643-9016-23B5507512B9}" type="pres">
      <dgm:prSet presAssocID="{791E7BBF-A474-C84F-8530-EC158198FB4B}" presName="hierChild4" presStyleCnt="0"/>
      <dgm:spPr/>
    </dgm:pt>
    <dgm:pt modelId="{F820587D-909E-034B-A88A-13F68972075E}" type="pres">
      <dgm:prSet presAssocID="{791E7BBF-A474-C84F-8530-EC158198FB4B}" presName="hierChild5" presStyleCnt="0"/>
      <dgm:spPr/>
    </dgm:pt>
    <dgm:pt modelId="{89F8B648-4FAE-6646-9B18-11F51BF6DFD4}" type="pres">
      <dgm:prSet presAssocID="{ED44E6B1-AB73-014B-9BA9-8EA9F0CDBBCE}" presName="hierChild3" presStyleCnt="0"/>
      <dgm:spPr/>
    </dgm:pt>
    <dgm:pt modelId="{5E75E796-C125-454C-A36D-C47EBEBDD1E8}" type="pres">
      <dgm:prSet presAssocID="{9A379C43-F480-D547-8897-8A0D16C011BB}" presName="hierRoot1" presStyleCnt="0">
        <dgm:presLayoutVars>
          <dgm:hierBranch val="init"/>
        </dgm:presLayoutVars>
      </dgm:prSet>
      <dgm:spPr/>
    </dgm:pt>
    <dgm:pt modelId="{0F926550-4010-D548-A931-8402A2197847}" type="pres">
      <dgm:prSet presAssocID="{9A379C43-F480-D547-8897-8A0D16C011BB}" presName="rootComposite1" presStyleCnt="0"/>
      <dgm:spPr/>
    </dgm:pt>
    <dgm:pt modelId="{4C7DDC2B-0DD3-8646-ABF6-1DD4C6614F24}" type="pres">
      <dgm:prSet presAssocID="{9A379C43-F480-D547-8897-8A0D16C011BB}" presName="rootText1" presStyleLbl="alignAcc1" presStyleIdx="0" presStyleCnt="0" custLinFactY="-83939" custLinFactNeighborX="-11709" custLinFactNeighborY="-100000">
        <dgm:presLayoutVars>
          <dgm:chPref val="3"/>
        </dgm:presLayoutVars>
      </dgm:prSet>
      <dgm:spPr/>
    </dgm:pt>
    <dgm:pt modelId="{F5E0785F-C178-3141-8560-05280FCC02F2}" type="pres">
      <dgm:prSet presAssocID="{9A379C43-F480-D547-8897-8A0D16C011BB}" presName="topArc1" presStyleLbl="parChTrans1D1" presStyleIdx="4" presStyleCnt="12"/>
      <dgm:spPr/>
    </dgm:pt>
    <dgm:pt modelId="{97B69406-47C6-A141-A08D-1D3603BC2311}" type="pres">
      <dgm:prSet presAssocID="{9A379C43-F480-D547-8897-8A0D16C011BB}" presName="bottomArc1" presStyleLbl="parChTrans1D1" presStyleIdx="5" presStyleCnt="12"/>
      <dgm:spPr/>
    </dgm:pt>
    <dgm:pt modelId="{30021C9B-C7D2-7C44-93A9-7D27F2315C2F}" type="pres">
      <dgm:prSet presAssocID="{9A379C43-F480-D547-8897-8A0D16C011BB}" presName="topConnNode1" presStyleLbl="asst0" presStyleIdx="0" presStyleCnt="0"/>
      <dgm:spPr/>
    </dgm:pt>
    <dgm:pt modelId="{74D8884F-8CD2-F843-9E15-A0D9FA684C79}" type="pres">
      <dgm:prSet presAssocID="{9A379C43-F480-D547-8897-8A0D16C011BB}" presName="hierChild2" presStyleCnt="0"/>
      <dgm:spPr/>
    </dgm:pt>
    <dgm:pt modelId="{15A11A9A-F0C6-4649-9217-5515AF013A50}" type="pres">
      <dgm:prSet presAssocID="{8C530203-C177-1840-9235-27A350689D08}" presName="Name28" presStyleLbl="parChTrans1D2" presStyleIdx="1" presStyleCnt="4"/>
      <dgm:spPr/>
    </dgm:pt>
    <dgm:pt modelId="{31870E1B-A78E-5940-92A1-21513BB0E6BF}" type="pres">
      <dgm:prSet presAssocID="{2F58A870-1856-534C-8E0A-CD4BA57E4FE5}" presName="hierRoot2" presStyleCnt="0">
        <dgm:presLayoutVars>
          <dgm:hierBranch val="init"/>
        </dgm:presLayoutVars>
      </dgm:prSet>
      <dgm:spPr/>
    </dgm:pt>
    <dgm:pt modelId="{F22A6882-7DBB-7C49-B9AE-8FB19B633704}" type="pres">
      <dgm:prSet presAssocID="{2F58A870-1856-534C-8E0A-CD4BA57E4FE5}" presName="rootComposite2" presStyleCnt="0"/>
      <dgm:spPr/>
    </dgm:pt>
    <dgm:pt modelId="{3E26C303-0E08-904E-91E0-A48082DCDF42}" type="pres">
      <dgm:prSet presAssocID="{2F58A870-1856-534C-8E0A-CD4BA57E4FE5}" presName="rootText2" presStyleLbl="alignAcc1" presStyleIdx="0" presStyleCnt="0">
        <dgm:presLayoutVars>
          <dgm:chPref val="3"/>
        </dgm:presLayoutVars>
      </dgm:prSet>
      <dgm:spPr/>
    </dgm:pt>
    <dgm:pt modelId="{3A5640E4-5522-0B40-AE57-BA98A300423B}" type="pres">
      <dgm:prSet presAssocID="{2F58A870-1856-534C-8E0A-CD4BA57E4FE5}" presName="topArc2" presStyleLbl="parChTrans1D1" presStyleIdx="6" presStyleCnt="12"/>
      <dgm:spPr/>
    </dgm:pt>
    <dgm:pt modelId="{C0DDB4D9-3CCF-4F4F-8AF0-DADDABE619F9}" type="pres">
      <dgm:prSet presAssocID="{2F58A870-1856-534C-8E0A-CD4BA57E4FE5}" presName="bottomArc2" presStyleLbl="parChTrans1D1" presStyleIdx="7" presStyleCnt="12"/>
      <dgm:spPr/>
    </dgm:pt>
    <dgm:pt modelId="{8C2C6230-8858-2341-B7A0-B81F3E855DA0}" type="pres">
      <dgm:prSet presAssocID="{2F58A870-1856-534C-8E0A-CD4BA57E4FE5}" presName="topConnNode2" presStyleLbl="node2" presStyleIdx="0" presStyleCnt="0"/>
      <dgm:spPr/>
    </dgm:pt>
    <dgm:pt modelId="{8783D474-FD82-DD4A-A847-DACAD639A027}" type="pres">
      <dgm:prSet presAssocID="{2F58A870-1856-534C-8E0A-CD4BA57E4FE5}" presName="hierChild4" presStyleCnt="0"/>
      <dgm:spPr/>
    </dgm:pt>
    <dgm:pt modelId="{E52B1625-AC70-E148-951B-D780DB5DF7D4}" type="pres">
      <dgm:prSet presAssocID="{2F58A870-1856-534C-8E0A-CD4BA57E4FE5}" presName="hierChild5" presStyleCnt="0"/>
      <dgm:spPr/>
    </dgm:pt>
    <dgm:pt modelId="{A70879B7-C8CB-BF48-92C3-DBB2A4F9AE83}" type="pres">
      <dgm:prSet presAssocID="{24D40FC0-65C1-6542-B7BD-1F9E85745B53}" presName="Name28" presStyleLbl="parChTrans1D2" presStyleIdx="2" presStyleCnt="4"/>
      <dgm:spPr/>
    </dgm:pt>
    <dgm:pt modelId="{19A6394F-B4A2-234C-859C-AD478D078E24}" type="pres">
      <dgm:prSet presAssocID="{279CC453-9AE1-F54A-AA32-5A2141B93499}" presName="hierRoot2" presStyleCnt="0">
        <dgm:presLayoutVars>
          <dgm:hierBranch val="init"/>
        </dgm:presLayoutVars>
      </dgm:prSet>
      <dgm:spPr/>
    </dgm:pt>
    <dgm:pt modelId="{CD281404-1240-2147-B480-E973D68BD0C3}" type="pres">
      <dgm:prSet presAssocID="{279CC453-9AE1-F54A-AA32-5A2141B93499}" presName="rootComposite2" presStyleCnt="0"/>
      <dgm:spPr/>
    </dgm:pt>
    <dgm:pt modelId="{4825EBD1-E01A-D749-819F-6D46FBEB8AC3}" type="pres">
      <dgm:prSet presAssocID="{279CC453-9AE1-F54A-AA32-5A2141B93499}" presName="rootText2" presStyleLbl="alignAcc1" presStyleIdx="0" presStyleCnt="0">
        <dgm:presLayoutVars>
          <dgm:chPref val="3"/>
        </dgm:presLayoutVars>
      </dgm:prSet>
      <dgm:spPr/>
    </dgm:pt>
    <dgm:pt modelId="{1EA665B7-768E-1F4F-B9FC-D368EB114D8E}" type="pres">
      <dgm:prSet presAssocID="{279CC453-9AE1-F54A-AA32-5A2141B93499}" presName="topArc2" presStyleLbl="parChTrans1D1" presStyleIdx="8" presStyleCnt="12"/>
      <dgm:spPr/>
    </dgm:pt>
    <dgm:pt modelId="{2A0FFB8A-B43A-8048-B165-3BE51FE548B4}" type="pres">
      <dgm:prSet presAssocID="{279CC453-9AE1-F54A-AA32-5A2141B93499}" presName="bottomArc2" presStyleLbl="parChTrans1D1" presStyleIdx="9" presStyleCnt="12"/>
      <dgm:spPr/>
    </dgm:pt>
    <dgm:pt modelId="{33856ABD-FE89-0A47-8127-DEB52D7BDD06}" type="pres">
      <dgm:prSet presAssocID="{279CC453-9AE1-F54A-AA32-5A2141B93499}" presName="topConnNode2" presStyleLbl="node2" presStyleIdx="0" presStyleCnt="0"/>
      <dgm:spPr/>
    </dgm:pt>
    <dgm:pt modelId="{8092BCE0-B509-7343-8962-8D88585B5F60}" type="pres">
      <dgm:prSet presAssocID="{279CC453-9AE1-F54A-AA32-5A2141B93499}" presName="hierChild4" presStyleCnt="0"/>
      <dgm:spPr/>
    </dgm:pt>
    <dgm:pt modelId="{06611A66-D228-014B-98F0-393DFF997768}" type="pres">
      <dgm:prSet presAssocID="{279CC453-9AE1-F54A-AA32-5A2141B93499}" presName="hierChild5" presStyleCnt="0"/>
      <dgm:spPr/>
    </dgm:pt>
    <dgm:pt modelId="{997BF230-F5A4-5044-BAC7-E6DCAE903C53}" type="pres">
      <dgm:prSet presAssocID="{FF86A46D-C192-3442-B397-F6F7AE4722DE}" presName="Name28" presStyleLbl="parChTrans1D2" presStyleIdx="3" presStyleCnt="4"/>
      <dgm:spPr/>
    </dgm:pt>
    <dgm:pt modelId="{39B2E56A-6B03-564B-B214-E992776852F5}" type="pres">
      <dgm:prSet presAssocID="{C5D5A2FA-259A-434A-996B-FE244BBEAA83}" presName="hierRoot2" presStyleCnt="0">
        <dgm:presLayoutVars>
          <dgm:hierBranch val="init"/>
        </dgm:presLayoutVars>
      </dgm:prSet>
      <dgm:spPr/>
    </dgm:pt>
    <dgm:pt modelId="{1F28EE29-1FBA-F949-9559-A13099341C02}" type="pres">
      <dgm:prSet presAssocID="{C5D5A2FA-259A-434A-996B-FE244BBEAA83}" presName="rootComposite2" presStyleCnt="0"/>
      <dgm:spPr/>
    </dgm:pt>
    <dgm:pt modelId="{230459C3-E4CC-E644-9121-0B365E27905C}" type="pres">
      <dgm:prSet presAssocID="{C5D5A2FA-259A-434A-996B-FE244BBEAA83}" presName="rootText2" presStyleLbl="alignAcc1" presStyleIdx="0" presStyleCnt="0">
        <dgm:presLayoutVars>
          <dgm:chPref val="3"/>
        </dgm:presLayoutVars>
      </dgm:prSet>
      <dgm:spPr/>
    </dgm:pt>
    <dgm:pt modelId="{7530FDAC-8880-1344-8BD5-65952AAC983F}" type="pres">
      <dgm:prSet presAssocID="{C5D5A2FA-259A-434A-996B-FE244BBEAA83}" presName="topArc2" presStyleLbl="parChTrans1D1" presStyleIdx="10" presStyleCnt="12"/>
      <dgm:spPr/>
    </dgm:pt>
    <dgm:pt modelId="{6CA74667-9235-6048-A814-13C0C21D101B}" type="pres">
      <dgm:prSet presAssocID="{C5D5A2FA-259A-434A-996B-FE244BBEAA83}" presName="bottomArc2" presStyleLbl="parChTrans1D1" presStyleIdx="11" presStyleCnt="12"/>
      <dgm:spPr/>
    </dgm:pt>
    <dgm:pt modelId="{E9B6678D-6252-0941-AA07-E10EA0D28DB2}" type="pres">
      <dgm:prSet presAssocID="{C5D5A2FA-259A-434A-996B-FE244BBEAA83}" presName="topConnNode2" presStyleLbl="node2" presStyleIdx="0" presStyleCnt="0"/>
      <dgm:spPr/>
    </dgm:pt>
    <dgm:pt modelId="{7EAC5D69-567E-1B43-ABCE-38854EBEA9BA}" type="pres">
      <dgm:prSet presAssocID="{C5D5A2FA-259A-434A-996B-FE244BBEAA83}" presName="hierChild4" presStyleCnt="0"/>
      <dgm:spPr/>
    </dgm:pt>
    <dgm:pt modelId="{72D18CDB-EED9-DE4A-BE65-5DBDA1F86C9C}" type="pres">
      <dgm:prSet presAssocID="{C5D5A2FA-259A-434A-996B-FE244BBEAA83}" presName="hierChild5" presStyleCnt="0"/>
      <dgm:spPr/>
    </dgm:pt>
    <dgm:pt modelId="{73E022C2-5D1D-294B-B270-2AAF49E38F69}" type="pres">
      <dgm:prSet presAssocID="{9A379C43-F480-D547-8897-8A0D16C011BB}" presName="hierChild3" presStyleCnt="0"/>
      <dgm:spPr/>
    </dgm:pt>
  </dgm:ptLst>
  <dgm:cxnLst>
    <dgm:cxn modelId="{3AB50208-78F0-634A-816C-87F728F4A36E}" type="presOf" srcId="{ED44E6B1-AB73-014B-9BA9-8EA9F0CDBBCE}" destId="{16AA9619-8027-7448-9B5F-F09BB7415BBC}" srcOrd="0" destOrd="0" presId="urn:microsoft.com/office/officeart/2008/layout/HalfCircleOrganizationChart"/>
    <dgm:cxn modelId="{AC4FFD11-1FB7-B346-A2E5-CA2E6BDC7353}" type="presOf" srcId="{DB6768E8-ED1C-8146-810C-557BD9449728}" destId="{07380D7F-603E-C543-8441-51E95CC4AA49}" srcOrd="0" destOrd="0" presId="urn:microsoft.com/office/officeart/2008/layout/HalfCircleOrganizationChart"/>
    <dgm:cxn modelId="{0318C21C-80F2-E141-A980-589D8690F326}" type="presOf" srcId="{279CC453-9AE1-F54A-AA32-5A2141B93499}" destId="{4825EBD1-E01A-D749-819F-6D46FBEB8AC3}" srcOrd="0" destOrd="0" presId="urn:microsoft.com/office/officeart/2008/layout/HalfCircleOrganizationChart"/>
    <dgm:cxn modelId="{414CE71C-BEDD-9E4A-A119-4E7E047DD79D}" srcId="{9A379C43-F480-D547-8897-8A0D16C011BB}" destId="{279CC453-9AE1-F54A-AA32-5A2141B93499}" srcOrd="1" destOrd="0" parTransId="{24D40FC0-65C1-6542-B7BD-1F9E85745B53}" sibTransId="{57E78266-6916-A94C-B514-746D4BCADFEE}"/>
    <dgm:cxn modelId="{9B374922-9112-8E47-A52F-0EA29B9483C5}" type="presOf" srcId="{791E7BBF-A474-C84F-8530-EC158198FB4B}" destId="{6F81D900-5EA8-2747-9628-521022CDA5F6}" srcOrd="1" destOrd="0" presId="urn:microsoft.com/office/officeart/2008/layout/HalfCircleOrganizationChart"/>
    <dgm:cxn modelId="{A84E2835-91E0-BB47-A45A-1167F6BA35C5}" type="presOf" srcId="{9A379C43-F480-D547-8897-8A0D16C011BB}" destId="{30021C9B-C7D2-7C44-93A9-7D27F2315C2F}" srcOrd="1" destOrd="0" presId="urn:microsoft.com/office/officeart/2008/layout/HalfCircleOrganizationChart"/>
    <dgm:cxn modelId="{63B66B39-25B1-7745-AA90-6B01F071FF26}" type="presOf" srcId="{FF86A46D-C192-3442-B397-F6F7AE4722DE}" destId="{997BF230-F5A4-5044-BAC7-E6DCAE903C53}" srcOrd="0" destOrd="0" presId="urn:microsoft.com/office/officeart/2008/layout/HalfCircleOrganizationChart"/>
    <dgm:cxn modelId="{41D42F3F-43C8-4B43-B2DD-B41B43723BFD}" type="presOf" srcId="{2F58A870-1856-534C-8E0A-CD4BA57E4FE5}" destId="{8C2C6230-8858-2341-B7A0-B81F3E855DA0}" srcOrd="1" destOrd="0" presId="urn:microsoft.com/office/officeart/2008/layout/HalfCircleOrganizationChart"/>
    <dgm:cxn modelId="{230D6C5F-9FCC-3745-811B-89E2DC55C66D}" type="presOf" srcId="{791E7BBF-A474-C84F-8530-EC158198FB4B}" destId="{C40233D5-F58E-B242-89DF-C61FBB6BC87D}" srcOrd="0" destOrd="0" presId="urn:microsoft.com/office/officeart/2008/layout/HalfCircleOrganizationChart"/>
    <dgm:cxn modelId="{0E0FDB43-B8B1-D14F-A46D-2613B6CE98D8}" type="presOf" srcId="{8C530203-C177-1840-9235-27A350689D08}" destId="{15A11A9A-F0C6-4649-9217-5515AF013A50}" srcOrd="0" destOrd="0" presId="urn:microsoft.com/office/officeart/2008/layout/HalfCircleOrganizationChart"/>
    <dgm:cxn modelId="{3F65906C-3541-D047-95AE-094CBDE676F6}" srcId="{9A379C43-F480-D547-8897-8A0D16C011BB}" destId="{2F58A870-1856-534C-8E0A-CD4BA57E4FE5}" srcOrd="0" destOrd="0" parTransId="{8C530203-C177-1840-9235-27A350689D08}" sibTransId="{C9124FB4-2D4D-7C4A-86D4-22D21526164F}"/>
    <dgm:cxn modelId="{82BBFF77-84FC-9B4F-8E24-88BCC0B9F770}" type="presOf" srcId="{279CC453-9AE1-F54A-AA32-5A2141B93499}" destId="{33856ABD-FE89-0A47-8127-DEB52D7BDD06}" srcOrd="1" destOrd="0" presId="urn:microsoft.com/office/officeart/2008/layout/HalfCircleOrganizationChart"/>
    <dgm:cxn modelId="{21B5A087-3DCF-B04E-BB79-BA1FE91FC2E0}" srcId="{3F14E35D-A4F9-C64E-BA63-F79BD3E30231}" destId="{ED44E6B1-AB73-014B-9BA9-8EA9F0CDBBCE}" srcOrd="0" destOrd="0" parTransId="{27D6FFBF-DD44-C547-9F56-8A5E4EB28996}" sibTransId="{B52CD110-2EB2-7C44-BF74-FC435482F6ED}"/>
    <dgm:cxn modelId="{BD20F088-11D6-0C46-A898-D9A1DF2F82B9}" srcId="{3F14E35D-A4F9-C64E-BA63-F79BD3E30231}" destId="{9A379C43-F480-D547-8897-8A0D16C011BB}" srcOrd="1" destOrd="0" parTransId="{BF367C2A-3752-4A47-ABD3-4CF361748499}" sibTransId="{DA1111E4-DE8A-5841-81AB-1D70C7DAE75F}"/>
    <dgm:cxn modelId="{3B827FA0-B284-B343-8260-82E5A1277A10}" srcId="{9A379C43-F480-D547-8897-8A0D16C011BB}" destId="{C5D5A2FA-259A-434A-996B-FE244BBEAA83}" srcOrd="2" destOrd="0" parTransId="{FF86A46D-C192-3442-B397-F6F7AE4722DE}" sibTransId="{E898B8C4-7186-5D4C-8DBA-FF247B320B7B}"/>
    <dgm:cxn modelId="{27EEDFA3-8E57-7944-B6B8-9CF1986CE73C}" type="presOf" srcId="{ED44E6B1-AB73-014B-9BA9-8EA9F0CDBBCE}" destId="{21939A10-52C2-D04E-9C99-0369DDB0F683}" srcOrd="1" destOrd="0" presId="urn:microsoft.com/office/officeart/2008/layout/HalfCircleOrganizationChart"/>
    <dgm:cxn modelId="{270282AA-BAE4-C945-9169-37997BBA95BB}" type="presOf" srcId="{3F14E35D-A4F9-C64E-BA63-F79BD3E30231}" destId="{71E2F7B3-6092-BC42-9E14-ED1EC4724099}" srcOrd="0" destOrd="0" presId="urn:microsoft.com/office/officeart/2008/layout/HalfCircleOrganizationChart"/>
    <dgm:cxn modelId="{48E2D0AF-C39F-D94A-A9FC-8C0850F61C23}" type="presOf" srcId="{9A379C43-F480-D547-8897-8A0D16C011BB}" destId="{4C7DDC2B-0DD3-8646-ABF6-1DD4C6614F24}" srcOrd="0" destOrd="0" presId="urn:microsoft.com/office/officeart/2008/layout/HalfCircleOrganizationChart"/>
    <dgm:cxn modelId="{698231C8-11FC-F14A-BF34-DC7D08983EE9}" srcId="{ED44E6B1-AB73-014B-9BA9-8EA9F0CDBBCE}" destId="{791E7BBF-A474-C84F-8530-EC158198FB4B}" srcOrd="0" destOrd="0" parTransId="{DB6768E8-ED1C-8146-810C-557BD9449728}" sibTransId="{4B8D1154-3FE2-7543-B192-5A05803AD7EA}"/>
    <dgm:cxn modelId="{6BEC84D5-40C0-3A42-AA86-D095E082A16B}" type="presOf" srcId="{24D40FC0-65C1-6542-B7BD-1F9E85745B53}" destId="{A70879B7-C8CB-BF48-92C3-DBB2A4F9AE83}" srcOrd="0" destOrd="0" presId="urn:microsoft.com/office/officeart/2008/layout/HalfCircleOrganizationChart"/>
    <dgm:cxn modelId="{8F5640DC-0BDE-194D-9A35-57DF03DC42E5}" type="presOf" srcId="{C5D5A2FA-259A-434A-996B-FE244BBEAA83}" destId="{230459C3-E4CC-E644-9121-0B365E27905C}" srcOrd="0" destOrd="0" presId="urn:microsoft.com/office/officeart/2008/layout/HalfCircleOrganizationChart"/>
    <dgm:cxn modelId="{A8BE2CE0-4C76-0141-AA3C-92ECF8FADF5F}" type="presOf" srcId="{C5D5A2FA-259A-434A-996B-FE244BBEAA83}" destId="{E9B6678D-6252-0941-AA07-E10EA0D28DB2}" srcOrd="1" destOrd="0" presId="urn:microsoft.com/office/officeart/2008/layout/HalfCircleOrganizationChart"/>
    <dgm:cxn modelId="{E49C81EA-F569-424B-AC4F-9803902D50AC}" type="presOf" srcId="{2F58A870-1856-534C-8E0A-CD4BA57E4FE5}" destId="{3E26C303-0E08-904E-91E0-A48082DCDF42}" srcOrd="0" destOrd="0" presId="urn:microsoft.com/office/officeart/2008/layout/HalfCircleOrganizationChart"/>
    <dgm:cxn modelId="{721632A3-3642-0846-8DA4-542024A6EE46}" type="presParOf" srcId="{71E2F7B3-6092-BC42-9E14-ED1EC4724099}" destId="{62748A67-377D-FA48-A802-B52FAF7A1F94}" srcOrd="0" destOrd="0" presId="urn:microsoft.com/office/officeart/2008/layout/HalfCircleOrganizationChart"/>
    <dgm:cxn modelId="{354454EF-687B-014D-B988-930617123345}" type="presParOf" srcId="{62748A67-377D-FA48-A802-B52FAF7A1F94}" destId="{CBA32EE7-3A2A-DC45-80ED-ADE2A473BB8D}" srcOrd="0" destOrd="0" presId="urn:microsoft.com/office/officeart/2008/layout/HalfCircleOrganizationChart"/>
    <dgm:cxn modelId="{68EF9F03-1CA4-AF4B-9A7C-020C7B01C38C}" type="presParOf" srcId="{CBA32EE7-3A2A-DC45-80ED-ADE2A473BB8D}" destId="{16AA9619-8027-7448-9B5F-F09BB7415BBC}" srcOrd="0" destOrd="0" presId="urn:microsoft.com/office/officeart/2008/layout/HalfCircleOrganizationChart"/>
    <dgm:cxn modelId="{E9828655-8716-6144-827B-D011DB02DD7E}" type="presParOf" srcId="{CBA32EE7-3A2A-DC45-80ED-ADE2A473BB8D}" destId="{C635BD94-BBC8-0844-832C-568926F9C5F1}" srcOrd="1" destOrd="0" presId="urn:microsoft.com/office/officeart/2008/layout/HalfCircleOrganizationChart"/>
    <dgm:cxn modelId="{C147363F-0017-7841-930D-9BDD2ADDA119}" type="presParOf" srcId="{CBA32EE7-3A2A-DC45-80ED-ADE2A473BB8D}" destId="{C4B7E8DB-561B-F143-84E1-98A605156ABF}" srcOrd="2" destOrd="0" presId="urn:microsoft.com/office/officeart/2008/layout/HalfCircleOrganizationChart"/>
    <dgm:cxn modelId="{095E4DD8-7189-7447-B3DA-5EF07DA62D72}" type="presParOf" srcId="{CBA32EE7-3A2A-DC45-80ED-ADE2A473BB8D}" destId="{21939A10-52C2-D04E-9C99-0369DDB0F683}" srcOrd="3" destOrd="0" presId="urn:microsoft.com/office/officeart/2008/layout/HalfCircleOrganizationChart"/>
    <dgm:cxn modelId="{B853BB3C-E356-2E41-B986-81C47A764039}" type="presParOf" srcId="{62748A67-377D-FA48-A802-B52FAF7A1F94}" destId="{46970119-35B6-9944-B7EB-261AC2AB0635}" srcOrd="1" destOrd="0" presId="urn:microsoft.com/office/officeart/2008/layout/HalfCircleOrganizationChart"/>
    <dgm:cxn modelId="{1504311E-D2E8-9145-AFD1-768E312A8DB8}" type="presParOf" srcId="{46970119-35B6-9944-B7EB-261AC2AB0635}" destId="{07380D7F-603E-C543-8441-51E95CC4AA49}" srcOrd="0" destOrd="0" presId="urn:microsoft.com/office/officeart/2008/layout/HalfCircleOrganizationChart"/>
    <dgm:cxn modelId="{8C179010-ABAB-9E4B-B7DA-A299F7E71317}" type="presParOf" srcId="{46970119-35B6-9944-B7EB-261AC2AB0635}" destId="{B205BA21-0741-0543-BFF1-401B9C47BC3A}" srcOrd="1" destOrd="0" presId="urn:microsoft.com/office/officeart/2008/layout/HalfCircleOrganizationChart"/>
    <dgm:cxn modelId="{D062A0CC-932F-A64F-B3CA-AB11B716521B}" type="presParOf" srcId="{B205BA21-0741-0543-BFF1-401B9C47BC3A}" destId="{0C09EDD9-9A86-274E-95EC-E24490E216CF}" srcOrd="0" destOrd="0" presId="urn:microsoft.com/office/officeart/2008/layout/HalfCircleOrganizationChart"/>
    <dgm:cxn modelId="{C09EAE9F-6C41-B84A-A0C8-24AC3359D767}" type="presParOf" srcId="{0C09EDD9-9A86-274E-95EC-E24490E216CF}" destId="{C40233D5-F58E-B242-89DF-C61FBB6BC87D}" srcOrd="0" destOrd="0" presId="urn:microsoft.com/office/officeart/2008/layout/HalfCircleOrganizationChart"/>
    <dgm:cxn modelId="{6CFD61B6-2AD9-A94E-8FC1-D4DB3D155E21}" type="presParOf" srcId="{0C09EDD9-9A86-274E-95EC-E24490E216CF}" destId="{AA5AAF57-EAF1-774F-BAB8-C892BD7BAE4F}" srcOrd="1" destOrd="0" presId="urn:microsoft.com/office/officeart/2008/layout/HalfCircleOrganizationChart"/>
    <dgm:cxn modelId="{D7A59CCB-AE02-DF41-A3C4-C783CDCCA3E0}" type="presParOf" srcId="{0C09EDD9-9A86-274E-95EC-E24490E216CF}" destId="{7B2BCC02-4250-454A-A287-60E9E9DD300E}" srcOrd="2" destOrd="0" presId="urn:microsoft.com/office/officeart/2008/layout/HalfCircleOrganizationChart"/>
    <dgm:cxn modelId="{73B361F9-6B2A-2C49-B0FD-C2A624DC149F}" type="presParOf" srcId="{0C09EDD9-9A86-274E-95EC-E24490E216CF}" destId="{6F81D900-5EA8-2747-9628-521022CDA5F6}" srcOrd="3" destOrd="0" presId="urn:microsoft.com/office/officeart/2008/layout/HalfCircleOrganizationChart"/>
    <dgm:cxn modelId="{0E0A6B31-E4B0-9A4F-BC45-4DEA05087078}" type="presParOf" srcId="{B205BA21-0741-0543-BFF1-401B9C47BC3A}" destId="{379B7A03-6F16-D643-9016-23B5507512B9}" srcOrd="1" destOrd="0" presId="urn:microsoft.com/office/officeart/2008/layout/HalfCircleOrganizationChart"/>
    <dgm:cxn modelId="{2C39191E-79F1-8342-A277-B8C172D0D79C}" type="presParOf" srcId="{B205BA21-0741-0543-BFF1-401B9C47BC3A}" destId="{F820587D-909E-034B-A88A-13F68972075E}" srcOrd="2" destOrd="0" presId="urn:microsoft.com/office/officeart/2008/layout/HalfCircleOrganizationChart"/>
    <dgm:cxn modelId="{112277FA-C879-4846-8842-CE3A62CC74D6}" type="presParOf" srcId="{62748A67-377D-FA48-A802-B52FAF7A1F94}" destId="{89F8B648-4FAE-6646-9B18-11F51BF6DFD4}" srcOrd="2" destOrd="0" presId="urn:microsoft.com/office/officeart/2008/layout/HalfCircleOrganizationChart"/>
    <dgm:cxn modelId="{3B6778A0-D378-244D-B4BA-0D563477D464}" type="presParOf" srcId="{71E2F7B3-6092-BC42-9E14-ED1EC4724099}" destId="{5E75E796-C125-454C-A36D-C47EBEBDD1E8}" srcOrd="1" destOrd="0" presId="urn:microsoft.com/office/officeart/2008/layout/HalfCircleOrganizationChart"/>
    <dgm:cxn modelId="{99988A84-A28A-1042-88FA-67558155ED6C}" type="presParOf" srcId="{5E75E796-C125-454C-A36D-C47EBEBDD1E8}" destId="{0F926550-4010-D548-A931-8402A2197847}" srcOrd="0" destOrd="0" presId="urn:microsoft.com/office/officeart/2008/layout/HalfCircleOrganizationChart"/>
    <dgm:cxn modelId="{EC8BA33E-5633-D449-8FD7-DCADE0160944}" type="presParOf" srcId="{0F926550-4010-D548-A931-8402A2197847}" destId="{4C7DDC2B-0DD3-8646-ABF6-1DD4C6614F24}" srcOrd="0" destOrd="0" presId="urn:microsoft.com/office/officeart/2008/layout/HalfCircleOrganizationChart"/>
    <dgm:cxn modelId="{B7B8D26B-52EC-5D4E-AF9C-D8DB07A77E8E}" type="presParOf" srcId="{0F926550-4010-D548-A931-8402A2197847}" destId="{F5E0785F-C178-3141-8560-05280FCC02F2}" srcOrd="1" destOrd="0" presId="urn:microsoft.com/office/officeart/2008/layout/HalfCircleOrganizationChart"/>
    <dgm:cxn modelId="{95436883-92CA-2442-9336-CF665AFD4B11}" type="presParOf" srcId="{0F926550-4010-D548-A931-8402A2197847}" destId="{97B69406-47C6-A141-A08D-1D3603BC2311}" srcOrd="2" destOrd="0" presId="urn:microsoft.com/office/officeart/2008/layout/HalfCircleOrganizationChart"/>
    <dgm:cxn modelId="{C3B678C5-BA6A-4343-B712-192982A41484}" type="presParOf" srcId="{0F926550-4010-D548-A931-8402A2197847}" destId="{30021C9B-C7D2-7C44-93A9-7D27F2315C2F}" srcOrd="3" destOrd="0" presId="urn:microsoft.com/office/officeart/2008/layout/HalfCircleOrganizationChart"/>
    <dgm:cxn modelId="{2B1E4FD1-3508-4C4E-82B9-E83481F275C6}" type="presParOf" srcId="{5E75E796-C125-454C-A36D-C47EBEBDD1E8}" destId="{74D8884F-8CD2-F843-9E15-A0D9FA684C79}" srcOrd="1" destOrd="0" presId="urn:microsoft.com/office/officeart/2008/layout/HalfCircleOrganizationChart"/>
    <dgm:cxn modelId="{96DE2FBD-2353-BF4F-89FE-0C7A91A44209}" type="presParOf" srcId="{74D8884F-8CD2-F843-9E15-A0D9FA684C79}" destId="{15A11A9A-F0C6-4649-9217-5515AF013A50}" srcOrd="0" destOrd="0" presId="urn:microsoft.com/office/officeart/2008/layout/HalfCircleOrganizationChart"/>
    <dgm:cxn modelId="{8D476690-5EA4-2D40-9FEF-0B32EFF75EE3}" type="presParOf" srcId="{74D8884F-8CD2-F843-9E15-A0D9FA684C79}" destId="{31870E1B-A78E-5940-92A1-21513BB0E6BF}" srcOrd="1" destOrd="0" presId="urn:microsoft.com/office/officeart/2008/layout/HalfCircleOrganizationChart"/>
    <dgm:cxn modelId="{D4467C86-5AAC-B74B-81D8-B7B7566428D7}" type="presParOf" srcId="{31870E1B-A78E-5940-92A1-21513BB0E6BF}" destId="{F22A6882-7DBB-7C49-B9AE-8FB19B633704}" srcOrd="0" destOrd="0" presId="urn:microsoft.com/office/officeart/2008/layout/HalfCircleOrganizationChart"/>
    <dgm:cxn modelId="{03B4D745-A729-6649-AC22-C826E14782A5}" type="presParOf" srcId="{F22A6882-7DBB-7C49-B9AE-8FB19B633704}" destId="{3E26C303-0E08-904E-91E0-A48082DCDF42}" srcOrd="0" destOrd="0" presId="urn:microsoft.com/office/officeart/2008/layout/HalfCircleOrganizationChart"/>
    <dgm:cxn modelId="{B2071C4A-FAF8-B04A-8E46-43943FB30393}" type="presParOf" srcId="{F22A6882-7DBB-7C49-B9AE-8FB19B633704}" destId="{3A5640E4-5522-0B40-AE57-BA98A300423B}" srcOrd="1" destOrd="0" presId="urn:microsoft.com/office/officeart/2008/layout/HalfCircleOrganizationChart"/>
    <dgm:cxn modelId="{3D9E69CC-829B-2C43-A1C6-9678FA6D5F5A}" type="presParOf" srcId="{F22A6882-7DBB-7C49-B9AE-8FB19B633704}" destId="{C0DDB4D9-3CCF-4F4F-8AF0-DADDABE619F9}" srcOrd="2" destOrd="0" presId="urn:microsoft.com/office/officeart/2008/layout/HalfCircleOrganizationChart"/>
    <dgm:cxn modelId="{719F393C-37E5-5D49-B2C9-45B251B23838}" type="presParOf" srcId="{F22A6882-7DBB-7C49-B9AE-8FB19B633704}" destId="{8C2C6230-8858-2341-B7A0-B81F3E855DA0}" srcOrd="3" destOrd="0" presId="urn:microsoft.com/office/officeart/2008/layout/HalfCircleOrganizationChart"/>
    <dgm:cxn modelId="{CDC6864D-2E71-2E47-AB5C-55478026C9CA}" type="presParOf" srcId="{31870E1B-A78E-5940-92A1-21513BB0E6BF}" destId="{8783D474-FD82-DD4A-A847-DACAD639A027}" srcOrd="1" destOrd="0" presId="urn:microsoft.com/office/officeart/2008/layout/HalfCircleOrganizationChart"/>
    <dgm:cxn modelId="{27B19207-7EB7-5844-A078-F6033502168E}" type="presParOf" srcId="{31870E1B-A78E-5940-92A1-21513BB0E6BF}" destId="{E52B1625-AC70-E148-951B-D780DB5DF7D4}" srcOrd="2" destOrd="0" presId="urn:microsoft.com/office/officeart/2008/layout/HalfCircleOrganizationChart"/>
    <dgm:cxn modelId="{575BBDF1-1845-2A4D-9401-C99F9AC0A7A7}" type="presParOf" srcId="{74D8884F-8CD2-F843-9E15-A0D9FA684C79}" destId="{A70879B7-C8CB-BF48-92C3-DBB2A4F9AE83}" srcOrd="2" destOrd="0" presId="urn:microsoft.com/office/officeart/2008/layout/HalfCircleOrganizationChart"/>
    <dgm:cxn modelId="{C95CA87A-7160-A241-940E-4101245E156C}" type="presParOf" srcId="{74D8884F-8CD2-F843-9E15-A0D9FA684C79}" destId="{19A6394F-B4A2-234C-859C-AD478D078E24}" srcOrd="3" destOrd="0" presId="urn:microsoft.com/office/officeart/2008/layout/HalfCircleOrganizationChart"/>
    <dgm:cxn modelId="{11088883-7DAC-7D40-B096-0ECB1056D704}" type="presParOf" srcId="{19A6394F-B4A2-234C-859C-AD478D078E24}" destId="{CD281404-1240-2147-B480-E973D68BD0C3}" srcOrd="0" destOrd="0" presId="urn:microsoft.com/office/officeart/2008/layout/HalfCircleOrganizationChart"/>
    <dgm:cxn modelId="{8842E4C1-AEA5-5648-9C77-ED6F49693F84}" type="presParOf" srcId="{CD281404-1240-2147-B480-E973D68BD0C3}" destId="{4825EBD1-E01A-D749-819F-6D46FBEB8AC3}" srcOrd="0" destOrd="0" presId="urn:microsoft.com/office/officeart/2008/layout/HalfCircleOrganizationChart"/>
    <dgm:cxn modelId="{CAFBFC94-046A-024E-BF98-83886B9AEE7D}" type="presParOf" srcId="{CD281404-1240-2147-B480-E973D68BD0C3}" destId="{1EA665B7-768E-1F4F-B9FC-D368EB114D8E}" srcOrd="1" destOrd="0" presId="urn:microsoft.com/office/officeart/2008/layout/HalfCircleOrganizationChart"/>
    <dgm:cxn modelId="{3E49CEE2-E6E0-CA48-8942-53D546D20D87}" type="presParOf" srcId="{CD281404-1240-2147-B480-E973D68BD0C3}" destId="{2A0FFB8A-B43A-8048-B165-3BE51FE548B4}" srcOrd="2" destOrd="0" presId="urn:microsoft.com/office/officeart/2008/layout/HalfCircleOrganizationChart"/>
    <dgm:cxn modelId="{ADD1E676-805B-064F-8DC6-648B336987A5}" type="presParOf" srcId="{CD281404-1240-2147-B480-E973D68BD0C3}" destId="{33856ABD-FE89-0A47-8127-DEB52D7BDD06}" srcOrd="3" destOrd="0" presId="urn:microsoft.com/office/officeart/2008/layout/HalfCircleOrganizationChart"/>
    <dgm:cxn modelId="{9393301C-569D-304B-A574-C662CB5E1EAE}" type="presParOf" srcId="{19A6394F-B4A2-234C-859C-AD478D078E24}" destId="{8092BCE0-B509-7343-8962-8D88585B5F60}" srcOrd="1" destOrd="0" presId="urn:microsoft.com/office/officeart/2008/layout/HalfCircleOrganizationChart"/>
    <dgm:cxn modelId="{39BA8294-72DC-1746-B517-0FE7D0A62797}" type="presParOf" srcId="{19A6394F-B4A2-234C-859C-AD478D078E24}" destId="{06611A66-D228-014B-98F0-393DFF997768}" srcOrd="2" destOrd="0" presId="urn:microsoft.com/office/officeart/2008/layout/HalfCircleOrganizationChart"/>
    <dgm:cxn modelId="{546CADB0-B04E-2F41-9CA5-05083FA9B98C}" type="presParOf" srcId="{74D8884F-8CD2-F843-9E15-A0D9FA684C79}" destId="{997BF230-F5A4-5044-BAC7-E6DCAE903C53}" srcOrd="4" destOrd="0" presId="urn:microsoft.com/office/officeart/2008/layout/HalfCircleOrganizationChart"/>
    <dgm:cxn modelId="{F24C4730-07B2-CA45-AF23-76AB7F1DA87C}" type="presParOf" srcId="{74D8884F-8CD2-F843-9E15-A0D9FA684C79}" destId="{39B2E56A-6B03-564B-B214-E992776852F5}" srcOrd="5" destOrd="0" presId="urn:microsoft.com/office/officeart/2008/layout/HalfCircleOrganizationChart"/>
    <dgm:cxn modelId="{FE609ABD-198A-F545-9EF8-862F187A1BDB}" type="presParOf" srcId="{39B2E56A-6B03-564B-B214-E992776852F5}" destId="{1F28EE29-1FBA-F949-9559-A13099341C02}" srcOrd="0" destOrd="0" presId="urn:microsoft.com/office/officeart/2008/layout/HalfCircleOrganizationChart"/>
    <dgm:cxn modelId="{067BEEE7-FF24-7F49-9B18-14170C32475D}" type="presParOf" srcId="{1F28EE29-1FBA-F949-9559-A13099341C02}" destId="{230459C3-E4CC-E644-9121-0B365E27905C}" srcOrd="0" destOrd="0" presId="urn:microsoft.com/office/officeart/2008/layout/HalfCircleOrganizationChart"/>
    <dgm:cxn modelId="{527EDD06-ADDE-EE41-B346-D0190C3AAD28}" type="presParOf" srcId="{1F28EE29-1FBA-F949-9559-A13099341C02}" destId="{7530FDAC-8880-1344-8BD5-65952AAC983F}" srcOrd="1" destOrd="0" presId="urn:microsoft.com/office/officeart/2008/layout/HalfCircleOrganizationChart"/>
    <dgm:cxn modelId="{0BD58A80-3371-B946-ACAE-A0E6A28D4D5F}" type="presParOf" srcId="{1F28EE29-1FBA-F949-9559-A13099341C02}" destId="{6CA74667-9235-6048-A814-13C0C21D101B}" srcOrd="2" destOrd="0" presId="urn:microsoft.com/office/officeart/2008/layout/HalfCircleOrganizationChart"/>
    <dgm:cxn modelId="{21CFB46B-A192-2D42-B95B-8005DF15A171}" type="presParOf" srcId="{1F28EE29-1FBA-F949-9559-A13099341C02}" destId="{E9B6678D-6252-0941-AA07-E10EA0D28DB2}" srcOrd="3" destOrd="0" presId="urn:microsoft.com/office/officeart/2008/layout/HalfCircleOrganizationChart"/>
    <dgm:cxn modelId="{B8A62187-47F7-7946-8007-C702DDEC6D9F}" type="presParOf" srcId="{39B2E56A-6B03-564B-B214-E992776852F5}" destId="{7EAC5D69-567E-1B43-ABCE-38854EBEA9BA}" srcOrd="1" destOrd="0" presId="urn:microsoft.com/office/officeart/2008/layout/HalfCircleOrganizationChart"/>
    <dgm:cxn modelId="{ED7D12B1-CE63-D647-B1A1-7C90DC5B9603}" type="presParOf" srcId="{39B2E56A-6B03-564B-B214-E992776852F5}" destId="{72D18CDB-EED9-DE4A-BE65-5DBDA1F86C9C}" srcOrd="2" destOrd="0" presId="urn:microsoft.com/office/officeart/2008/layout/HalfCircleOrganizationChart"/>
    <dgm:cxn modelId="{50FEC55E-F815-1F45-9F0C-B0227F48C514}" type="presParOf" srcId="{5E75E796-C125-454C-A36D-C47EBEBDD1E8}" destId="{73E022C2-5D1D-294B-B270-2AAF49E38F69}" srcOrd="2" destOrd="0" presId="urn:microsoft.com/office/officeart/2008/layout/HalfCircleOrganizationChar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14E35D-A4F9-C64E-BA63-F79BD3E30231}" type="doc">
      <dgm:prSet loTypeId="urn:microsoft.com/office/officeart/2008/layout/HalfCircleOrganizationChart" loCatId="" qsTypeId="urn:microsoft.com/office/officeart/2005/8/quickstyle/simple4" qsCatId="simple" csTypeId="urn:microsoft.com/office/officeart/2005/8/colors/colorful3" csCatId="colorful" phldr="1"/>
      <dgm:spPr/>
      <dgm:t>
        <a:bodyPr/>
        <a:lstStyle/>
        <a:p>
          <a:endParaRPr lang="es-ES"/>
        </a:p>
      </dgm:t>
    </dgm:pt>
    <dgm:pt modelId="{ED44E6B1-AB73-014B-9BA9-8EA9F0CDBBCE}">
      <dgm:prSet phldrT="[Texto]" custT="1"/>
      <dgm:spPr/>
      <dgm:t>
        <a:bodyPr/>
        <a:lstStyle/>
        <a:p>
          <a:r>
            <a:rPr lang="es-ES" sz="2400" b="1" dirty="0">
              <a:solidFill>
                <a:schemeClr val="tx1">
                  <a:lumMod val="75000"/>
                  <a:lumOff val="25000"/>
                </a:schemeClr>
              </a:solidFill>
              <a:latin typeface="Century Gothic"/>
              <a:cs typeface="Century Gothic"/>
            </a:rPr>
            <a:t>Fecha</a:t>
          </a:r>
        </a:p>
      </dgm:t>
    </dgm:pt>
    <dgm:pt modelId="{27D6FFBF-DD44-C547-9F56-8A5E4EB28996}" type="par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B52CD110-2EB2-7C44-BF74-FC435482F6ED}" type="sibTrans" cxnId="{21B5A087-3DCF-B04E-BB79-BA1FE91FC2E0}">
      <dgm:prSet/>
      <dgm:spPr/>
      <dgm:t>
        <a:bodyPr/>
        <a:lstStyle/>
        <a:p>
          <a:endParaRPr lang="es-ES" sz="3200">
            <a:solidFill>
              <a:schemeClr val="tx1">
                <a:lumMod val="75000"/>
                <a:lumOff val="25000"/>
              </a:schemeClr>
            </a:solidFill>
            <a:latin typeface="Century Gothic"/>
            <a:cs typeface="Century Gothic"/>
          </a:endParaRPr>
        </a:p>
      </dgm:t>
    </dgm:pt>
    <dgm:pt modelId="{9A379C43-F480-D547-8897-8A0D16C011BB}" type="asst">
      <dgm:prSet phldrT="[Texto]" custT="1"/>
      <dgm:spPr/>
      <dgm:t>
        <a:bodyPr/>
        <a:lstStyle/>
        <a:p>
          <a:r>
            <a:rPr lang="es-ES" sz="2400" b="1" dirty="0">
              <a:solidFill>
                <a:schemeClr val="tx1">
                  <a:lumMod val="75000"/>
                  <a:lumOff val="25000"/>
                </a:schemeClr>
              </a:solidFill>
              <a:latin typeface="Century Gothic"/>
              <a:cs typeface="Century Gothic"/>
            </a:rPr>
            <a:t>Canales de divulgación del informe</a:t>
          </a:r>
        </a:p>
      </dgm:t>
    </dgm:pt>
    <dgm:pt modelId="{BF367C2A-3752-4A47-ABD3-4CF361748499}" type="par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DA1111E4-DE8A-5841-81AB-1D70C7DAE75F}" type="sibTrans" cxnId="{BD20F088-11D6-0C46-A898-D9A1DF2F82B9}">
      <dgm:prSet/>
      <dgm:spPr/>
      <dgm:t>
        <a:bodyPr/>
        <a:lstStyle/>
        <a:p>
          <a:endParaRPr lang="es-ES" sz="3200">
            <a:solidFill>
              <a:schemeClr val="tx1">
                <a:lumMod val="75000"/>
                <a:lumOff val="25000"/>
              </a:schemeClr>
            </a:solidFill>
            <a:latin typeface="Century Gothic"/>
            <a:cs typeface="Century Gothic"/>
          </a:endParaRPr>
        </a:p>
      </dgm:t>
    </dgm:pt>
    <dgm:pt modelId="{2F58A870-1856-534C-8E0A-CD4BA57E4FE5}">
      <dgm:prSet phldrT="[Texto]" custT="1"/>
      <dgm:spPr/>
      <dgm:t>
        <a:bodyPr/>
        <a:lstStyle/>
        <a:p>
          <a:r>
            <a:rPr lang="es-ES" sz="2400" dirty="0">
              <a:solidFill>
                <a:srgbClr val="FF0000"/>
              </a:solidFill>
              <a:latin typeface="Century Gothic"/>
              <a:cs typeface="Century Gothic"/>
            </a:rPr>
            <a:t>Página web y correo electrónico</a:t>
          </a:r>
        </a:p>
      </dgm:t>
    </dgm:pt>
    <dgm:pt modelId="{8C530203-C177-1840-9235-27A350689D08}" type="par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C9124FB4-2D4D-7C4A-86D4-22D21526164F}" type="sibTrans" cxnId="{3F65906C-3541-D047-95AE-094CBDE676F6}">
      <dgm:prSet/>
      <dgm:spPr/>
      <dgm:t>
        <a:bodyPr/>
        <a:lstStyle/>
        <a:p>
          <a:endParaRPr lang="es-ES" sz="3200">
            <a:solidFill>
              <a:schemeClr val="tx1">
                <a:lumMod val="75000"/>
                <a:lumOff val="25000"/>
              </a:schemeClr>
            </a:solidFill>
            <a:latin typeface="Century Gothic"/>
            <a:cs typeface="Century Gothic"/>
          </a:endParaRPr>
        </a:p>
      </dgm:t>
    </dgm:pt>
    <dgm:pt modelId="{791E7BBF-A474-C84F-8530-EC158198FB4B}">
      <dgm:prSet phldrT="[Texto]" custT="1"/>
      <dgm:spPr/>
      <dgm:t>
        <a:bodyPr/>
        <a:lstStyle/>
        <a:p>
          <a:r>
            <a:rPr lang="es-ES" sz="1800" dirty="0">
              <a:solidFill>
                <a:srgbClr val="FF0000"/>
              </a:solidFill>
              <a:latin typeface="Century Gothic"/>
              <a:cs typeface="Century Gothic"/>
            </a:rPr>
            <a:t>29 de junio /2018 (PIDEP) y 31 de mayo/2018 (Resolución)</a:t>
          </a:r>
        </a:p>
      </dgm:t>
    </dgm:pt>
    <dgm:pt modelId="{DB6768E8-ED1C-8146-810C-557BD9449728}" type="par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4B8D1154-3FE2-7543-B192-5A05803AD7EA}" type="sibTrans" cxnId="{698231C8-11FC-F14A-BF34-DC7D08983EE9}">
      <dgm:prSet/>
      <dgm:spPr/>
      <dgm:t>
        <a:bodyPr/>
        <a:lstStyle/>
        <a:p>
          <a:endParaRPr lang="es-ES" sz="3200">
            <a:solidFill>
              <a:schemeClr val="tx1">
                <a:lumMod val="75000"/>
                <a:lumOff val="25000"/>
              </a:schemeClr>
            </a:solidFill>
            <a:latin typeface="Century Gothic"/>
            <a:cs typeface="Century Gothic"/>
          </a:endParaRPr>
        </a:p>
      </dgm:t>
    </dgm:pt>
    <dgm:pt modelId="{71E2F7B3-6092-BC42-9E14-ED1EC4724099}" type="pres">
      <dgm:prSet presAssocID="{3F14E35D-A4F9-C64E-BA63-F79BD3E30231}" presName="Name0" presStyleCnt="0">
        <dgm:presLayoutVars>
          <dgm:orgChart val="1"/>
          <dgm:chPref val="1"/>
          <dgm:dir/>
          <dgm:animOne val="branch"/>
          <dgm:animLvl val="lvl"/>
          <dgm:resizeHandles/>
        </dgm:presLayoutVars>
      </dgm:prSet>
      <dgm:spPr/>
    </dgm:pt>
    <dgm:pt modelId="{62748A67-377D-FA48-A802-B52FAF7A1F94}" type="pres">
      <dgm:prSet presAssocID="{ED44E6B1-AB73-014B-9BA9-8EA9F0CDBBCE}" presName="hierRoot1" presStyleCnt="0">
        <dgm:presLayoutVars>
          <dgm:hierBranch val="init"/>
        </dgm:presLayoutVars>
      </dgm:prSet>
      <dgm:spPr/>
    </dgm:pt>
    <dgm:pt modelId="{CBA32EE7-3A2A-DC45-80ED-ADE2A473BB8D}" type="pres">
      <dgm:prSet presAssocID="{ED44E6B1-AB73-014B-9BA9-8EA9F0CDBBCE}" presName="rootComposite1" presStyleCnt="0"/>
      <dgm:spPr/>
    </dgm:pt>
    <dgm:pt modelId="{16AA9619-8027-7448-9B5F-F09BB7415BBC}" type="pres">
      <dgm:prSet presAssocID="{ED44E6B1-AB73-014B-9BA9-8EA9F0CDBBCE}" presName="rootText1" presStyleLbl="alignAcc1" presStyleIdx="0" presStyleCnt="0" custLinFactY="-53283" custLinFactNeighborX="34095" custLinFactNeighborY="-100000">
        <dgm:presLayoutVars>
          <dgm:chPref val="3"/>
        </dgm:presLayoutVars>
      </dgm:prSet>
      <dgm:spPr/>
    </dgm:pt>
    <dgm:pt modelId="{C635BD94-BBC8-0844-832C-568926F9C5F1}" type="pres">
      <dgm:prSet presAssocID="{ED44E6B1-AB73-014B-9BA9-8EA9F0CDBBCE}" presName="topArc1" presStyleLbl="parChTrans1D1" presStyleIdx="0" presStyleCnt="8"/>
      <dgm:spPr/>
    </dgm:pt>
    <dgm:pt modelId="{C4B7E8DB-561B-F143-84E1-98A605156ABF}" type="pres">
      <dgm:prSet presAssocID="{ED44E6B1-AB73-014B-9BA9-8EA9F0CDBBCE}" presName="bottomArc1" presStyleLbl="parChTrans1D1" presStyleIdx="1" presStyleCnt="8"/>
      <dgm:spPr/>
    </dgm:pt>
    <dgm:pt modelId="{21939A10-52C2-D04E-9C99-0369DDB0F683}" type="pres">
      <dgm:prSet presAssocID="{ED44E6B1-AB73-014B-9BA9-8EA9F0CDBBCE}" presName="topConnNode1" presStyleLbl="node1" presStyleIdx="0" presStyleCnt="0"/>
      <dgm:spPr/>
    </dgm:pt>
    <dgm:pt modelId="{46970119-35B6-9944-B7EB-261AC2AB0635}" type="pres">
      <dgm:prSet presAssocID="{ED44E6B1-AB73-014B-9BA9-8EA9F0CDBBCE}" presName="hierChild2" presStyleCnt="0"/>
      <dgm:spPr/>
    </dgm:pt>
    <dgm:pt modelId="{07380D7F-603E-C543-8441-51E95CC4AA49}" type="pres">
      <dgm:prSet presAssocID="{DB6768E8-ED1C-8146-810C-557BD9449728}" presName="Name28" presStyleLbl="parChTrans1D2" presStyleIdx="0" presStyleCnt="2"/>
      <dgm:spPr/>
    </dgm:pt>
    <dgm:pt modelId="{B205BA21-0741-0543-BFF1-401B9C47BC3A}" type="pres">
      <dgm:prSet presAssocID="{791E7BBF-A474-C84F-8530-EC158198FB4B}" presName="hierRoot2" presStyleCnt="0">
        <dgm:presLayoutVars>
          <dgm:hierBranch val="init"/>
        </dgm:presLayoutVars>
      </dgm:prSet>
      <dgm:spPr/>
    </dgm:pt>
    <dgm:pt modelId="{0C09EDD9-9A86-274E-95EC-E24490E216CF}" type="pres">
      <dgm:prSet presAssocID="{791E7BBF-A474-C84F-8530-EC158198FB4B}" presName="rootComposite2" presStyleCnt="0"/>
      <dgm:spPr/>
    </dgm:pt>
    <dgm:pt modelId="{C40233D5-F58E-B242-89DF-C61FBB6BC87D}" type="pres">
      <dgm:prSet presAssocID="{791E7BBF-A474-C84F-8530-EC158198FB4B}" presName="rootText2" presStyleLbl="alignAcc1" presStyleIdx="0" presStyleCnt="0">
        <dgm:presLayoutVars>
          <dgm:chPref val="3"/>
        </dgm:presLayoutVars>
      </dgm:prSet>
      <dgm:spPr/>
    </dgm:pt>
    <dgm:pt modelId="{AA5AAF57-EAF1-774F-BAB8-C892BD7BAE4F}" type="pres">
      <dgm:prSet presAssocID="{791E7BBF-A474-C84F-8530-EC158198FB4B}" presName="topArc2" presStyleLbl="parChTrans1D1" presStyleIdx="2" presStyleCnt="8"/>
      <dgm:spPr/>
    </dgm:pt>
    <dgm:pt modelId="{7B2BCC02-4250-454A-A287-60E9E9DD300E}" type="pres">
      <dgm:prSet presAssocID="{791E7BBF-A474-C84F-8530-EC158198FB4B}" presName="bottomArc2" presStyleLbl="parChTrans1D1" presStyleIdx="3" presStyleCnt="8"/>
      <dgm:spPr/>
    </dgm:pt>
    <dgm:pt modelId="{6F81D900-5EA8-2747-9628-521022CDA5F6}" type="pres">
      <dgm:prSet presAssocID="{791E7BBF-A474-C84F-8530-EC158198FB4B}" presName="topConnNode2" presStyleLbl="node2" presStyleIdx="0" presStyleCnt="0"/>
      <dgm:spPr/>
    </dgm:pt>
    <dgm:pt modelId="{379B7A03-6F16-D643-9016-23B5507512B9}" type="pres">
      <dgm:prSet presAssocID="{791E7BBF-A474-C84F-8530-EC158198FB4B}" presName="hierChild4" presStyleCnt="0"/>
      <dgm:spPr/>
    </dgm:pt>
    <dgm:pt modelId="{F820587D-909E-034B-A88A-13F68972075E}" type="pres">
      <dgm:prSet presAssocID="{791E7BBF-A474-C84F-8530-EC158198FB4B}" presName="hierChild5" presStyleCnt="0"/>
      <dgm:spPr/>
    </dgm:pt>
    <dgm:pt modelId="{89F8B648-4FAE-6646-9B18-11F51BF6DFD4}" type="pres">
      <dgm:prSet presAssocID="{ED44E6B1-AB73-014B-9BA9-8EA9F0CDBBCE}" presName="hierChild3" presStyleCnt="0"/>
      <dgm:spPr/>
    </dgm:pt>
    <dgm:pt modelId="{5E75E796-C125-454C-A36D-C47EBEBDD1E8}" type="pres">
      <dgm:prSet presAssocID="{9A379C43-F480-D547-8897-8A0D16C011BB}" presName="hierRoot1" presStyleCnt="0">
        <dgm:presLayoutVars>
          <dgm:hierBranch val="init"/>
        </dgm:presLayoutVars>
      </dgm:prSet>
      <dgm:spPr/>
    </dgm:pt>
    <dgm:pt modelId="{0F926550-4010-D548-A931-8402A2197847}" type="pres">
      <dgm:prSet presAssocID="{9A379C43-F480-D547-8897-8A0D16C011BB}" presName="rootComposite1" presStyleCnt="0"/>
      <dgm:spPr/>
    </dgm:pt>
    <dgm:pt modelId="{4C7DDC2B-0DD3-8646-ABF6-1DD4C6614F24}" type="pres">
      <dgm:prSet presAssocID="{9A379C43-F480-D547-8897-8A0D16C011BB}" presName="rootText1" presStyleLbl="alignAcc1" presStyleIdx="0" presStyleCnt="0" custLinFactY="-83939" custLinFactNeighborX="-11709" custLinFactNeighborY="-100000">
        <dgm:presLayoutVars>
          <dgm:chPref val="3"/>
        </dgm:presLayoutVars>
      </dgm:prSet>
      <dgm:spPr/>
    </dgm:pt>
    <dgm:pt modelId="{F5E0785F-C178-3141-8560-05280FCC02F2}" type="pres">
      <dgm:prSet presAssocID="{9A379C43-F480-D547-8897-8A0D16C011BB}" presName="topArc1" presStyleLbl="parChTrans1D1" presStyleIdx="4" presStyleCnt="8"/>
      <dgm:spPr/>
    </dgm:pt>
    <dgm:pt modelId="{97B69406-47C6-A141-A08D-1D3603BC2311}" type="pres">
      <dgm:prSet presAssocID="{9A379C43-F480-D547-8897-8A0D16C011BB}" presName="bottomArc1" presStyleLbl="parChTrans1D1" presStyleIdx="5" presStyleCnt="8"/>
      <dgm:spPr/>
    </dgm:pt>
    <dgm:pt modelId="{30021C9B-C7D2-7C44-93A9-7D27F2315C2F}" type="pres">
      <dgm:prSet presAssocID="{9A379C43-F480-D547-8897-8A0D16C011BB}" presName="topConnNode1" presStyleLbl="asst0" presStyleIdx="0" presStyleCnt="0"/>
      <dgm:spPr/>
    </dgm:pt>
    <dgm:pt modelId="{74D8884F-8CD2-F843-9E15-A0D9FA684C79}" type="pres">
      <dgm:prSet presAssocID="{9A379C43-F480-D547-8897-8A0D16C011BB}" presName="hierChild2" presStyleCnt="0"/>
      <dgm:spPr/>
    </dgm:pt>
    <dgm:pt modelId="{15A11A9A-F0C6-4649-9217-5515AF013A50}" type="pres">
      <dgm:prSet presAssocID="{8C530203-C177-1840-9235-27A350689D08}" presName="Name28" presStyleLbl="parChTrans1D2" presStyleIdx="1" presStyleCnt="2"/>
      <dgm:spPr/>
    </dgm:pt>
    <dgm:pt modelId="{31870E1B-A78E-5940-92A1-21513BB0E6BF}" type="pres">
      <dgm:prSet presAssocID="{2F58A870-1856-534C-8E0A-CD4BA57E4FE5}" presName="hierRoot2" presStyleCnt="0">
        <dgm:presLayoutVars>
          <dgm:hierBranch val="init"/>
        </dgm:presLayoutVars>
      </dgm:prSet>
      <dgm:spPr/>
    </dgm:pt>
    <dgm:pt modelId="{F22A6882-7DBB-7C49-B9AE-8FB19B633704}" type="pres">
      <dgm:prSet presAssocID="{2F58A870-1856-534C-8E0A-CD4BA57E4FE5}" presName="rootComposite2" presStyleCnt="0"/>
      <dgm:spPr/>
    </dgm:pt>
    <dgm:pt modelId="{3E26C303-0E08-904E-91E0-A48082DCDF42}" type="pres">
      <dgm:prSet presAssocID="{2F58A870-1856-534C-8E0A-CD4BA57E4FE5}" presName="rootText2" presStyleLbl="alignAcc1" presStyleIdx="0" presStyleCnt="0">
        <dgm:presLayoutVars>
          <dgm:chPref val="3"/>
        </dgm:presLayoutVars>
      </dgm:prSet>
      <dgm:spPr/>
    </dgm:pt>
    <dgm:pt modelId="{3A5640E4-5522-0B40-AE57-BA98A300423B}" type="pres">
      <dgm:prSet presAssocID="{2F58A870-1856-534C-8E0A-CD4BA57E4FE5}" presName="topArc2" presStyleLbl="parChTrans1D1" presStyleIdx="6" presStyleCnt="8"/>
      <dgm:spPr/>
    </dgm:pt>
    <dgm:pt modelId="{C0DDB4D9-3CCF-4F4F-8AF0-DADDABE619F9}" type="pres">
      <dgm:prSet presAssocID="{2F58A870-1856-534C-8E0A-CD4BA57E4FE5}" presName="bottomArc2" presStyleLbl="parChTrans1D1" presStyleIdx="7" presStyleCnt="8"/>
      <dgm:spPr/>
    </dgm:pt>
    <dgm:pt modelId="{8C2C6230-8858-2341-B7A0-B81F3E855DA0}" type="pres">
      <dgm:prSet presAssocID="{2F58A870-1856-534C-8E0A-CD4BA57E4FE5}" presName="topConnNode2" presStyleLbl="node2" presStyleIdx="0" presStyleCnt="0"/>
      <dgm:spPr/>
    </dgm:pt>
    <dgm:pt modelId="{8783D474-FD82-DD4A-A847-DACAD639A027}" type="pres">
      <dgm:prSet presAssocID="{2F58A870-1856-534C-8E0A-CD4BA57E4FE5}" presName="hierChild4" presStyleCnt="0"/>
      <dgm:spPr/>
    </dgm:pt>
    <dgm:pt modelId="{E52B1625-AC70-E148-951B-D780DB5DF7D4}" type="pres">
      <dgm:prSet presAssocID="{2F58A870-1856-534C-8E0A-CD4BA57E4FE5}" presName="hierChild5" presStyleCnt="0"/>
      <dgm:spPr/>
    </dgm:pt>
    <dgm:pt modelId="{73E022C2-5D1D-294B-B270-2AAF49E38F69}" type="pres">
      <dgm:prSet presAssocID="{9A379C43-F480-D547-8897-8A0D16C011BB}" presName="hierChild3" presStyleCnt="0"/>
      <dgm:spPr/>
    </dgm:pt>
  </dgm:ptLst>
  <dgm:cxnLst>
    <dgm:cxn modelId="{0AB29926-ED6C-6F44-B43A-F72B0AB2DCBD}" type="presOf" srcId="{8C530203-C177-1840-9235-27A350689D08}" destId="{15A11A9A-F0C6-4649-9217-5515AF013A50}" srcOrd="0" destOrd="0" presId="urn:microsoft.com/office/officeart/2008/layout/HalfCircleOrganizationChart"/>
    <dgm:cxn modelId="{702DB75E-9284-7240-8C7F-CAF9EF07A197}" type="presOf" srcId="{2F58A870-1856-534C-8E0A-CD4BA57E4FE5}" destId="{3E26C303-0E08-904E-91E0-A48082DCDF42}" srcOrd="0" destOrd="0" presId="urn:microsoft.com/office/officeart/2008/layout/HalfCircleOrganizationChart"/>
    <dgm:cxn modelId="{52603962-55FF-8745-8C78-63BE2ACF1A8D}" type="presOf" srcId="{9A379C43-F480-D547-8897-8A0D16C011BB}" destId="{30021C9B-C7D2-7C44-93A9-7D27F2315C2F}" srcOrd="1" destOrd="0" presId="urn:microsoft.com/office/officeart/2008/layout/HalfCircleOrganizationChart"/>
    <dgm:cxn modelId="{3F65906C-3541-D047-95AE-094CBDE676F6}" srcId="{9A379C43-F480-D547-8897-8A0D16C011BB}" destId="{2F58A870-1856-534C-8E0A-CD4BA57E4FE5}" srcOrd="0" destOrd="0" parTransId="{8C530203-C177-1840-9235-27A350689D08}" sibTransId="{C9124FB4-2D4D-7C4A-86D4-22D21526164F}"/>
    <dgm:cxn modelId="{9788054F-62CF-1849-A37D-9C1670A16175}" type="presOf" srcId="{DB6768E8-ED1C-8146-810C-557BD9449728}" destId="{07380D7F-603E-C543-8441-51E95CC4AA49}" srcOrd="0" destOrd="0" presId="urn:microsoft.com/office/officeart/2008/layout/HalfCircleOrganizationChart"/>
    <dgm:cxn modelId="{8FBB6F71-461E-424C-BF55-5C4899EC9433}" type="presOf" srcId="{ED44E6B1-AB73-014B-9BA9-8EA9F0CDBBCE}" destId="{16AA9619-8027-7448-9B5F-F09BB7415BBC}" srcOrd="0" destOrd="0" presId="urn:microsoft.com/office/officeart/2008/layout/HalfCircleOrganizationChart"/>
    <dgm:cxn modelId="{9B272658-83D5-B742-84EC-99096927E7F0}" type="presOf" srcId="{3F14E35D-A4F9-C64E-BA63-F79BD3E30231}" destId="{71E2F7B3-6092-BC42-9E14-ED1EC4724099}" srcOrd="0" destOrd="0" presId="urn:microsoft.com/office/officeart/2008/layout/HalfCircleOrganizationChart"/>
    <dgm:cxn modelId="{BEF2907A-3F10-6540-8AAB-AD972DE4DCC8}" type="presOf" srcId="{9A379C43-F480-D547-8897-8A0D16C011BB}" destId="{4C7DDC2B-0DD3-8646-ABF6-1DD4C6614F24}" srcOrd="0" destOrd="0" presId="urn:microsoft.com/office/officeart/2008/layout/HalfCircleOrganizationChart"/>
    <dgm:cxn modelId="{21B5A087-3DCF-B04E-BB79-BA1FE91FC2E0}" srcId="{3F14E35D-A4F9-C64E-BA63-F79BD3E30231}" destId="{ED44E6B1-AB73-014B-9BA9-8EA9F0CDBBCE}" srcOrd="0" destOrd="0" parTransId="{27D6FFBF-DD44-C547-9F56-8A5E4EB28996}" sibTransId="{B52CD110-2EB2-7C44-BF74-FC435482F6ED}"/>
    <dgm:cxn modelId="{BD20F088-11D6-0C46-A898-D9A1DF2F82B9}" srcId="{3F14E35D-A4F9-C64E-BA63-F79BD3E30231}" destId="{9A379C43-F480-D547-8897-8A0D16C011BB}" srcOrd="1" destOrd="0" parTransId="{BF367C2A-3752-4A47-ABD3-4CF361748499}" sibTransId="{DA1111E4-DE8A-5841-81AB-1D70C7DAE75F}"/>
    <dgm:cxn modelId="{AF029EBC-562B-3D44-B82C-D81E4ABE22D1}" type="presOf" srcId="{791E7BBF-A474-C84F-8530-EC158198FB4B}" destId="{C40233D5-F58E-B242-89DF-C61FBB6BC87D}" srcOrd="0" destOrd="0" presId="urn:microsoft.com/office/officeart/2008/layout/HalfCircleOrganizationChart"/>
    <dgm:cxn modelId="{E48CEDC6-6197-CD4C-918C-CA030B1392E0}" type="presOf" srcId="{ED44E6B1-AB73-014B-9BA9-8EA9F0CDBBCE}" destId="{21939A10-52C2-D04E-9C99-0369DDB0F683}" srcOrd="1" destOrd="0" presId="urn:microsoft.com/office/officeart/2008/layout/HalfCircleOrganizationChart"/>
    <dgm:cxn modelId="{698231C8-11FC-F14A-BF34-DC7D08983EE9}" srcId="{ED44E6B1-AB73-014B-9BA9-8EA9F0CDBBCE}" destId="{791E7BBF-A474-C84F-8530-EC158198FB4B}" srcOrd="0" destOrd="0" parTransId="{DB6768E8-ED1C-8146-810C-557BD9449728}" sibTransId="{4B8D1154-3FE2-7543-B192-5A05803AD7EA}"/>
    <dgm:cxn modelId="{5F81AEE7-9DA5-E045-9866-B48051AACC8E}" type="presOf" srcId="{2F58A870-1856-534C-8E0A-CD4BA57E4FE5}" destId="{8C2C6230-8858-2341-B7A0-B81F3E855DA0}" srcOrd="1" destOrd="0" presId="urn:microsoft.com/office/officeart/2008/layout/HalfCircleOrganizationChart"/>
    <dgm:cxn modelId="{936935FC-F352-8F40-BC0F-18A03A70F6E0}" type="presOf" srcId="{791E7BBF-A474-C84F-8530-EC158198FB4B}" destId="{6F81D900-5EA8-2747-9628-521022CDA5F6}" srcOrd="1" destOrd="0" presId="urn:microsoft.com/office/officeart/2008/layout/HalfCircleOrganizationChart"/>
    <dgm:cxn modelId="{2CC4E48F-01CA-AA4C-BF70-AF85DD4D5A30}" type="presParOf" srcId="{71E2F7B3-6092-BC42-9E14-ED1EC4724099}" destId="{62748A67-377D-FA48-A802-B52FAF7A1F94}" srcOrd="0" destOrd="0" presId="urn:microsoft.com/office/officeart/2008/layout/HalfCircleOrganizationChart"/>
    <dgm:cxn modelId="{8DDD94ED-2E52-8341-9D7A-ACE475F0ECA2}" type="presParOf" srcId="{62748A67-377D-FA48-A802-B52FAF7A1F94}" destId="{CBA32EE7-3A2A-DC45-80ED-ADE2A473BB8D}" srcOrd="0" destOrd="0" presId="urn:microsoft.com/office/officeart/2008/layout/HalfCircleOrganizationChart"/>
    <dgm:cxn modelId="{EA7BD388-3716-9A48-B4F7-C751DAF2413A}" type="presParOf" srcId="{CBA32EE7-3A2A-DC45-80ED-ADE2A473BB8D}" destId="{16AA9619-8027-7448-9B5F-F09BB7415BBC}" srcOrd="0" destOrd="0" presId="urn:microsoft.com/office/officeart/2008/layout/HalfCircleOrganizationChart"/>
    <dgm:cxn modelId="{A1E82D25-6FCF-ED45-AB3C-94006ACB97AC}" type="presParOf" srcId="{CBA32EE7-3A2A-DC45-80ED-ADE2A473BB8D}" destId="{C635BD94-BBC8-0844-832C-568926F9C5F1}" srcOrd="1" destOrd="0" presId="urn:microsoft.com/office/officeart/2008/layout/HalfCircleOrganizationChart"/>
    <dgm:cxn modelId="{507EC82E-41E6-3645-A736-85EDC30E97B8}" type="presParOf" srcId="{CBA32EE7-3A2A-DC45-80ED-ADE2A473BB8D}" destId="{C4B7E8DB-561B-F143-84E1-98A605156ABF}" srcOrd="2" destOrd="0" presId="urn:microsoft.com/office/officeart/2008/layout/HalfCircleOrganizationChart"/>
    <dgm:cxn modelId="{E0C37593-16FD-164F-B609-09873FA7E923}" type="presParOf" srcId="{CBA32EE7-3A2A-DC45-80ED-ADE2A473BB8D}" destId="{21939A10-52C2-D04E-9C99-0369DDB0F683}" srcOrd="3" destOrd="0" presId="urn:microsoft.com/office/officeart/2008/layout/HalfCircleOrganizationChart"/>
    <dgm:cxn modelId="{7FEC38F7-D1C3-804E-8665-E0E9B68DB2E2}" type="presParOf" srcId="{62748A67-377D-FA48-A802-B52FAF7A1F94}" destId="{46970119-35B6-9944-B7EB-261AC2AB0635}" srcOrd="1" destOrd="0" presId="urn:microsoft.com/office/officeart/2008/layout/HalfCircleOrganizationChart"/>
    <dgm:cxn modelId="{8D570DF5-E8F6-C740-8D75-37C8B897F2E5}" type="presParOf" srcId="{46970119-35B6-9944-B7EB-261AC2AB0635}" destId="{07380D7F-603E-C543-8441-51E95CC4AA49}" srcOrd="0" destOrd="0" presId="urn:microsoft.com/office/officeart/2008/layout/HalfCircleOrganizationChart"/>
    <dgm:cxn modelId="{8D9E0920-1AD0-4C47-997E-0A4151F38316}" type="presParOf" srcId="{46970119-35B6-9944-B7EB-261AC2AB0635}" destId="{B205BA21-0741-0543-BFF1-401B9C47BC3A}" srcOrd="1" destOrd="0" presId="urn:microsoft.com/office/officeart/2008/layout/HalfCircleOrganizationChart"/>
    <dgm:cxn modelId="{483A306C-BA7F-9F41-8B67-1061285901BF}" type="presParOf" srcId="{B205BA21-0741-0543-BFF1-401B9C47BC3A}" destId="{0C09EDD9-9A86-274E-95EC-E24490E216CF}" srcOrd="0" destOrd="0" presId="urn:microsoft.com/office/officeart/2008/layout/HalfCircleOrganizationChart"/>
    <dgm:cxn modelId="{EA500C39-C8A0-1949-87E4-014F3B55326C}" type="presParOf" srcId="{0C09EDD9-9A86-274E-95EC-E24490E216CF}" destId="{C40233D5-F58E-B242-89DF-C61FBB6BC87D}" srcOrd="0" destOrd="0" presId="urn:microsoft.com/office/officeart/2008/layout/HalfCircleOrganizationChart"/>
    <dgm:cxn modelId="{36FC298D-140B-C84C-BFE3-294BA187EB30}" type="presParOf" srcId="{0C09EDD9-9A86-274E-95EC-E24490E216CF}" destId="{AA5AAF57-EAF1-774F-BAB8-C892BD7BAE4F}" srcOrd="1" destOrd="0" presId="urn:microsoft.com/office/officeart/2008/layout/HalfCircleOrganizationChart"/>
    <dgm:cxn modelId="{C846425F-874F-E148-A199-5ED9D5D93456}" type="presParOf" srcId="{0C09EDD9-9A86-274E-95EC-E24490E216CF}" destId="{7B2BCC02-4250-454A-A287-60E9E9DD300E}" srcOrd="2" destOrd="0" presId="urn:microsoft.com/office/officeart/2008/layout/HalfCircleOrganizationChart"/>
    <dgm:cxn modelId="{25E18B6F-7C62-7445-B654-39957E3E1B2E}" type="presParOf" srcId="{0C09EDD9-9A86-274E-95EC-E24490E216CF}" destId="{6F81D900-5EA8-2747-9628-521022CDA5F6}" srcOrd="3" destOrd="0" presId="urn:microsoft.com/office/officeart/2008/layout/HalfCircleOrganizationChart"/>
    <dgm:cxn modelId="{161BAA3E-1842-F248-8407-E947C617943C}" type="presParOf" srcId="{B205BA21-0741-0543-BFF1-401B9C47BC3A}" destId="{379B7A03-6F16-D643-9016-23B5507512B9}" srcOrd="1" destOrd="0" presId="urn:microsoft.com/office/officeart/2008/layout/HalfCircleOrganizationChart"/>
    <dgm:cxn modelId="{0A462B42-6BB6-774C-AA77-6C1038F5053F}" type="presParOf" srcId="{B205BA21-0741-0543-BFF1-401B9C47BC3A}" destId="{F820587D-909E-034B-A88A-13F68972075E}" srcOrd="2" destOrd="0" presId="urn:microsoft.com/office/officeart/2008/layout/HalfCircleOrganizationChart"/>
    <dgm:cxn modelId="{B6528818-599C-DE46-B21D-3AFF27AB7F73}" type="presParOf" srcId="{62748A67-377D-FA48-A802-B52FAF7A1F94}" destId="{89F8B648-4FAE-6646-9B18-11F51BF6DFD4}" srcOrd="2" destOrd="0" presId="urn:microsoft.com/office/officeart/2008/layout/HalfCircleOrganizationChart"/>
    <dgm:cxn modelId="{BFD5EE97-D2C3-6F46-A387-887FF7618B79}" type="presParOf" srcId="{71E2F7B3-6092-BC42-9E14-ED1EC4724099}" destId="{5E75E796-C125-454C-A36D-C47EBEBDD1E8}" srcOrd="1" destOrd="0" presId="urn:microsoft.com/office/officeart/2008/layout/HalfCircleOrganizationChart"/>
    <dgm:cxn modelId="{1DA2AF5A-238C-6D43-9ABF-51B1A425A6E3}" type="presParOf" srcId="{5E75E796-C125-454C-A36D-C47EBEBDD1E8}" destId="{0F926550-4010-D548-A931-8402A2197847}" srcOrd="0" destOrd="0" presId="urn:microsoft.com/office/officeart/2008/layout/HalfCircleOrganizationChart"/>
    <dgm:cxn modelId="{C3BBD680-4AC0-9E40-8240-76D497E38EB6}" type="presParOf" srcId="{0F926550-4010-D548-A931-8402A2197847}" destId="{4C7DDC2B-0DD3-8646-ABF6-1DD4C6614F24}" srcOrd="0" destOrd="0" presId="urn:microsoft.com/office/officeart/2008/layout/HalfCircleOrganizationChart"/>
    <dgm:cxn modelId="{2699BEFF-19DD-804C-A52F-DD4539C3DB39}" type="presParOf" srcId="{0F926550-4010-D548-A931-8402A2197847}" destId="{F5E0785F-C178-3141-8560-05280FCC02F2}" srcOrd="1" destOrd="0" presId="urn:microsoft.com/office/officeart/2008/layout/HalfCircleOrganizationChart"/>
    <dgm:cxn modelId="{74CB535E-1FB2-7A4F-90AF-CA2126014DCC}" type="presParOf" srcId="{0F926550-4010-D548-A931-8402A2197847}" destId="{97B69406-47C6-A141-A08D-1D3603BC2311}" srcOrd="2" destOrd="0" presId="urn:microsoft.com/office/officeart/2008/layout/HalfCircleOrganizationChart"/>
    <dgm:cxn modelId="{3CEDE49C-72E1-7349-9049-41435FD7DF37}" type="presParOf" srcId="{0F926550-4010-D548-A931-8402A2197847}" destId="{30021C9B-C7D2-7C44-93A9-7D27F2315C2F}" srcOrd="3" destOrd="0" presId="urn:microsoft.com/office/officeart/2008/layout/HalfCircleOrganizationChart"/>
    <dgm:cxn modelId="{4547F6DD-6F7E-F54C-AD05-A87B1C65F468}" type="presParOf" srcId="{5E75E796-C125-454C-A36D-C47EBEBDD1E8}" destId="{74D8884F-8CD2-F843-9E15-A0D9FA684C79}" srcOrd="1" destOrd="0" presId="urn:microsoft.com/office/officeart/2008/layout/HalfCircleOrganizationChart"/>
    <dgm:cxn modelId="{CD4B809D-1678-3A47-89DF-A35DAA977461}" type="presParOf" srcId="{74D8884F-8CD2-F843-9E15-A0D9FA684C79}" destId="{15A11A9A-F0C6-4649-9217-5515AF013A50}" srcOrd="0" destOrd="0" presId="urn:microsoft.com/office/officeart/2008/layout/HalfCircleOrganizationChart"/>
    <dgm:cxn modelId="{0071E4E7-2FF8-404F-832F-F73B486922CF}" type="presParOf" srcId="{74D8884F-8CD2-F843-9E15-A0D9FA684C79}" destId="{31870E1B-A78E-5940-92A1-21513BB0E6BF}" srcOrd="1" destOrd="0" presId="urn:microsoft.com/office/officeart/2008/layout/HalfCircleOrganizationChart"/>
    <dgm:cxn modelId="{7BB87B9A-3E63-0E45-8963-D7D113708C4B}" type="presParOf" srcId="{31870E1B-A78E-5940-92A1-21513BB0E6BF}" destId="{F22A6882-7DBB-7C49-B9AE-8FB19B633704}" srcOrd="0" destOrd="0" presId="urn:microsoft.com/office/officeart/2008/layout/HalfCircleOrganizationChart"/>
    <dgm:cxn modelId="{9AAA8D27-B88A-FD48-849B-525E7E006A14}" type="presParOf" srcId="{F22A6882-7DBB-7C49-B9AE-8FB19B633704}" destId="{3E26C303-0E08-904E-91E0-A48082DCDF42}" srcOrd="0" destOrd="0" presId="urn:microsoft.com/office/officeart/2008/layout/HalfCircleOrganizationChart"/>
    <dgm:cxn modelId="{FBED75CB-C1CB-C743-9E6E-05D991FFF13F}" type="presParOf" srcId="{F22A6882-7DBB-7C49-B9AE-8FB19B633704}" destId="{3A5640E4-5522-0B40-AE57-BA98A300423B}" srcOrd="1" destOrd="0" presId="urn:microsoft.com/office/officeart/2008/layout/HalfCircleOrganizationChart"/>
    <dgm:cxn modelId="{3C59D69F-01C4-7843-A757-9D1F0D3D6219}" type="presParOf" srcId="{F22A6882-7DBB-7C49-B9AE-8FB19B633704}" destId="{C0DDB4D9-3CCF-4F4F-8AF0-DADDABE619F9}" srcOrd="2" destOrd="0" presId="urn:microsoft.com/office/officeart/2008/layout/HalfCircleOrganizationChart"/>
    <dgm:cxn modelId="{C138935A-799C-EE4F-BC55-220DC02BE6AB}" type="presParOf" srcId="{F22A6882-7DBB-7C49-B9AE-8FB19B633704}" destId="{8C2C6230-8858-2341-B7A0-B81F3E855DA0}" srcOrd="3" destOrd="0" presId="urn:microsoft.com/office/officeart/2008/layout/HalfCircleOrganizationChart"/>
    <dgm:cxn modelId="{4BB9788D-BEE9-2449-97FE-4437381939A0}" type="presParOf" srcId="{31870E1B-A78E-5940-92A1-21513BB0E6BF}" destId="{8783D474-FD82-DD4A-A847-DACAD639A027}" srcOrd="1" destOrd="0" presId="urn:microsoft.com/office/officeart/2008/layout/HalfCircleOrganizationChart"/>
    <dgm:cxn modelId="{A46E5A81-8E1F-544B-80FC-453A8DC871D0}" type="presParOf" srcId="{31870E1B-A78E-5940-92A1-21513BB0E6BF}" destId="{E52B1625-AC70-E148-951B-D780DB5DF7D4}" srcOrd="2" destOrd="0" presId="urn:microsoft.com/office/officeart/2008/layout/HalfCircleOrganizationChart"/>
    <dgm:cxn modelId="{9A617158-1BF6-A34C-85D2-61CF47B0958A}" type="presParOf" srcId="{5E75E796-C125-454C-A36D-C47EBEBDD1E8}" destId="{73E022C2-5D1D-294B-B270-2AAF49E38F69}" srcOrd="2" destOrd="0" presId="urn:microsoft.com/office/officeart/2008/layout/HalfCircleOrganizationChar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456AE-281A-634E-8D99-238752FB4DAC}">
      <dsp:nvSpPr>
        <dsp:cNvPr id="0" name=""/>
        <dsp:cNvSpPr/>
      </dsp:nvSpPr>
      <dsp:spPr>
        <a:xfrm>
          <a:off x="0" y="2426"/>
          <a:ext cx="7972052"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DEDD1DC-A911-FE4F-AEAF-1519AAD44F74}">
      <dsp:nvSpPr>
        <dsp:cNvPr id="0" name=""/>
        <dsp:cNvSpPr/>
      </dsp:nvSpPr>
      <dsp:spPr>
        <a:xfrm>
          <a:off x="0" y="2426"/>
          <a:ext cx="7972052" cy="82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s-CO" sz="2000" kern="1200" dirty="0">
              <a:latin typeface="Century Gothic"/>
              <a:cs typeface="Century Gothic"/>
            </a:rPr>
            <a:t>1. Introducción</a:t>
          </a:r>
        </a:p>
      </dsp:txBody>
      <dsp:txXfrm>
        <a:off x="0" y="2426"/>
        <a:ext cx="7972052" cy="827415"/>
      </dsp:txXfrm>
    </dsp:sp>
    <dsp:sp modelId="{DAB90B11-1FAA-6B4C-A348-1E055CADA000}">
      <dsp:nvSpPr>
        <dsp:cNvPr id="0" name=""/>
        <dsp:cNvSpPr/>
      </dsp:nvSpPr>
      <dsp:spPr>
        <a:xfrm>
          <a:off x="0" y="556819"/>
          <a:ext cx="7972052"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8F3966F-E498-2D4A-B764-14637B2F0251}">
      <dsp:nvSpPr>
        <dsp:cNvPr id="0" name=""/>
        <dsp:cNvSpPr/>
      </dsp:nvSpPr>
      <dsp:spPr>
        <a:xfrm>
          <a:off x="0" y="681593"/>
          <a:ext cx="7972052" cy="82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s-CO" sz="2000" kern="1200" dirty="0">
              <a:latin typeface="Century Gothic"/>
              <a:cs typeface="Century Gothic"/>
            </a:rPr>
            <a:t>2. Objetivo del informe</a:t>
          </a:r>
        </a:p>
      </dsp:txBody>
      <dsp:txXfrm>
        <a:off x="0" y="681593"/>
        <a:ext cx="7972052" cy="827415"/>
      </dsp:txXfrm>
    </dsp:sp>
    <dsp:sp modelId="{82997C47-F7D1-8E40-8E96-20F098791C7A}">
      <dsp:nvSpPr>
        <dsp:cNvPr id="0" name=""/>
        <dsp:cNvSpPr/>
      </dsp:nvSpPr>
      <dsp:spPr>
        <a:xfrm>
          <a:off x="0" y="1248828"/>
          <a:ext cx="7972052"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37DBEE5-648E-1D4D-8339-E244A0509242}">
      <dsp:nvSpPr>
        <dsp:cNvPr id="0" name=""/>
        <dsp:cNvSpPr/>
      </dsp:nvSpPr>
      <dsp:spPr>
        <a:xfrm>
          <a:off x="0" y="1474150"/>
          <a:ext cx="7972052" cy="82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s-CO" sz="2000" kern="1200" dirty="0">
              <a:latin typeface="Century Gothic"/>
              <a:cs typeface="Century Gothic"/>
            </a:rPr>
            <a:t>3. Fases de la acción de diálogo</a:t>
          </a:r>
        </a:p>
      </dsp:txBody>
      <dsp:txXfrm>
        <a:off x="0" y="1474150"/>
        <a:ext cx="7972052" cy="827415"/>
      </dsp:txXfrm>
    </dsp:sp>
    <dsp:sp modelId="{6775B91F-231D-F34B-B015-77535B025081}">
      <dsp:nvSpPr>
        <dsp:cNvPr id="0" name=""/>
        <dsp:cNvSpPr/>
      </dsp:nvSpPr>
      <dsp:spPr>
        <a:xfrm>
          <a:off x="0" y="1872501"/>
          <a:ext cx="7972052"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FE84C21-E8D5-8845-AD81-3D7C8E6C82D4}">
      <dsp:nvSpPr>
        <dsp:cNvPr id="0" name=""/>
        <dsp:cNvSpPr/>
      </dsp:nvSpPr>
      <dsp:spPr>
        <a:xfrm>
          <a:off x="0" y="2206893"/>
          <a:ext cx="7972052" cy="82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s-CO" sz="2000" kern="1200" dirty="0">
              <a:latin typeface="Century Gothic"/>
              <a:cs typeface="Century Gothic"/>
            </a:rPr>
            <a:t>4. Resultados y evidencias por fase</a:t>
          </a:r>
        </a:p>
      </dsp:txBody>
      <dsp:txXfrm>
        <a:off x="0" y="2206893"/>
        <a:ext cx="7972052" cy="827415"/>
      </dsp:txXfrm>
    </dsp:sp>
    <dsp:sp modelId="{CBBBEFE8-0A9D-F64B-9A16-369B60E0FB66}">
      <dsp:nvSpPr>
        <dsp:cNvPr id="0" name=""/>
        <dsp:cNvSpPr/>
      </dsp:nvSpPr>
      <dsp:spPr>
        <a:xfrm>
          <a:off x="0" y="2626955"/>
          <a:ext cx="7972052"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BB245C7-969F-354D-B79F-3437C9476813}">
      <dsp:nvSpPr>
        <dsp:cNvPr id="0" name=""/>
        <dsp:cNvSpPr/>
      </dsp:nvSpPr>
      <dsp:spPr>
        <a:xfrm>
          <a:off x="0" y="2826726"/>
          <a:ext cx="7972052" cy="82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es-CO" sz="2000" kern="1200" dirty="0">
              <a:latin typeface="Century Gothic"/>
              <a:cs typeface="Century Gothic"/>
            </a:rPr>
            <a:t>5. </a:t>
          </a:r>
          <a:r>
            <a:rPr lang="es-ES" sz="2000" kern="1200" dirty="0">
              <a:solidFill>
                <a:schemeClr val="tx1"/>
              </a:solidFill>
              <a:latin typeface="Century Gothic"/>
              <a:cs typeface="Century Gothic"/>
            </a:rPr>
            <a:t>Logro del Objetivo Planteado </a:t>
          </a:r>
        </a:p>
        <a:p>
          <a:pPr marL="0" lvl="0" indent="0" algn="l" defTabSz="889000" rtl="0">
            <a:lnSpc>
              <a:spcPct val="90000"/>
            </a:lnSpc>
            <a:spcBef>
              <a:spcPct val="0"/>
            </a:spcBef>
            <a:spcAft>
              <a:spcPct val="35000"/>
            </a:spcAft>
            <a:buNone/>
          </a:pPr>
          <a:endParaRPr lang="es-CO" sz="2000" kern="1200" dirty="0">
            <a:latin typeface="Century Gothic"/>
            <a:cs typeface="Century Gothic"/>
          </a:endParaRPr>
        </a:p>
      </dsp:txBody>
      <dsp:txXfrm>
        <a:off x="0" y="2826726"/>
        <a:ext cx="7972052" cy="827415"/>
      </dsp:txXfrm>
    </dsp:sp>
    <dsp:sp modelId="{9319ACE0-AD29-471F-8997-D384EB8B03E7}">
      <dsp:nvSpPr>
        <dsp:cNvPr id="0" name=""/>
        <dsp:cNvSpPr/>
      </dsp:nvSpPr>
      <dsp:spPr>
        <a:xfrm>
          <a:off x="0" y="3325393"/>
          <a:ext cx="7972052"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CDB71CE-E74D-4CD2-8036-3697A97BB42A}">
      <dsp:nvSpPr>
        <dsp:cNvPr id="0" name=""/>
        <dsp:cNvSpPr/>
      </dsp:nvSpPr>
      <dsp:spPr>
        <a:xfrm>
          <a:off x="0" y="3152347"/>
          <a:ext cx="7972052" cy="82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endParaRPr lang="es-CO" sz="2000" kern="1200" dirty="0">
            <a:latin typeface="Century Gothic"/>
            <a:cs typeface="Century Gothic"/>
          </a:endParaRPr>
        </a:p>
        <a:p>
          <a:pPr marL="0" lvl="0" indent="0" algn="l" defTabSz="889000" rtl="0">
            <a:lnSpc>
              <a:spcPct val="90000"/>
            </a:lnSpc>
            <a:spcBef>
              <a:spcPct val="0"/>
            </a:spcBef>
            <a:spcAft>
              <a:spcPct val="35000"/>
            </a:spcAft>
            <a:buNone/>
          </a:pPr>
          <a:r>
            <a:rPr lang="es-CO" sz="2000" kern="1200" dirty="0">
              <a:latin typeface="Century Gothic"/>
              <a:cs typeface="Century Gothic"/>
            </a:rPr>
            <a:t>6.  Conclusiones</a:t>
          </a:r>
        </a:p>
      </dsp:txBody>
      <dsp:txXfrm>
        <a:off x="0" y="3152347"/>
        <a:ext cx="7972052" cy="8274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9B2933-27E5-F340-A13E-A8FA29337C18}">
      <dsp:nvSpPr>
        <dsp:cNvPr id="0" name=""/>
        <dsp:cNvSpPr/>
      </dsp:nvSpPr>
      <dsp:spPr>
        <a:xfrm>
          <a:off x="3025187" y="59492"/>
          <a:ext cx="3093625" cy="3093625"/>
        </a:xfrm>
        <a:prstGeom prst="ellipse">
          <a:avLst/>
        </a:prstGeom>
        <a:solidFill>
          <a:srgbClr val="000090">
            <a:alpha val="41000"/>
          </a:srgbClr>
        </a:solidFill>
        <a:ln w="57150" cap="flat" cmpd="sng" algn="ctr">
          <a:solidFill>
            <a:schemeClr val="bg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latin typeface="Century Gothic"/>
              <a:cs typeface="Century Gothic"/>
            </a:rPr>
            <a:t>Convocatoria a ciudadanos y grupos interesados</a:t>
          </a:r>
        </a:p>
      </dsp:txBody>
      <dsp:txXfrm>
        <a:off x="3382143" y="475942"/>
        <a:ext cx="2379712" cy="981631"/>
      </dsp:txXfrm>
    </dsp:sp>
    <dsp:sp modelId="{0B75312A-5DFF-8442-9195-747E35B2BA86}">
      <dsp:nvSpPr>
        <dsp:cNvPr id="0" name=""/>
        <dsp:cNvSpPr/>
      </dsp:nvSpPr>
      <dsp:spPr>
        <a:xfrm>
          <a:off x="4393521" y="1427827"/>
          <a:ext cx="3093625" cy="3093625"/>
        </a:xfrm>
        <a:prstGeom prst="ellipse">
          <a:avLst/>
        </a:prstGeom>
        <a:solidFill>
          <a:schemeClr val="accent5">
            <a:alpha val="86000"/>
          </a:schemeClr>
        </a:solidFill>
        <a:ln w="25400" cap="flat" cmpd="sng" algn="ctr">
          <a:solidFill>
            <a:schemeClr val="lt1">
              <a:hueOff val="0"/>
              <a:satOff val="0"/>
              <a:lumOff val="0"/>
              <a:alpha val="99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latin typeface="Century Gothic"/>
              <a:cs typeface="Century Gothic"/>
            </a:rPr>
            <a:t>Recepción de participaciones</a:t>
          </a:r>
        </a:p>
      </dsp:txBody>
      <dsp:txXfrm>
        <a:off x="6059320" y="1784784"/>
        <a:ext cx="1189856" cy="2379712"/>
      </dsp:txXfrm>
    </dsp:sp>
    <dsp:sp modelId="{4C88FE36-4A0A-3144-8134-A41515F72A19}">
      <dsp:nvSpPr>
        <dsp:cNvPr id="0" name=""/>
        <dsp:cNvSpPr/>
      </dsp:nvSpPr>
      <dsp:spPr>
        <a:xfrm>
          <a:off x="3025187" y="2796161"/>
          <a:ext cx="3093625" cy="3093625"/>
        </a:xfrm>
        <a:prstGeom prst="ellipse">
          <a:avLst/>
        </a:prstGeom>
        <a:solidFill>
          <a:schemeClr val="accent1">
            <a:shade val="80000"/>
            <a:alpha val="50000"/>
            <a:hueOff val="-6"/>
            <a:satOff val="2658"/>
            <a:lumOff val="3436"/>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latin typeface="Century Gothic"/>
              <a:cs typeface="Century Gothic"/>
            </a:rPr>
            <a:t>Emisión de respuestas a grupos de interés y ciudadanía</a:t>
          </a:r>
        </a:p>
      </dsp:txBody>
      <dsp:txXfrm>
        <a:off x="3382143" y="4491706"/>
        <a:ext cx="2379712" cy="981631"/>
      </dsp:txXfrm>
    </dsp:sp>
    <dsp:sp modelId="{30F9DAE7-B4F3-914F-B324-306DC171B0B0}">
      <dsp:nvSpPr>
        <dsp:cNvPr id="0" name=""/>
        <dsp:cNvSpPr/>
      </dsp:nvSpPr>
      <dsp:spPr>
        <a:xfrm>
          <a:off x="1656852" y="1427827"/>
          <a:ext cx="3093625" cy="3093625"/>
        </a:xfrm>
        <a:prstGeom prst="ellipse">
          <a:avLst/>
        </a:prstGeom>
        <a:solidFill>
          <a:srgbClr val="3366FF">
            <a:alpha val="74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ES" sz="1600" b="1" kern="1200" dirty="0">
              <a:solidFill>
                <a:schemeClr val="tx2">
                  <a:lumMod val="50000"/>
                </a:schemeClr>
              </a:solidFill>
              <a:latin typeface="Century Gothic"/>
              <a:cs typeface="Century Gothic"/>
            </a:rPr>
            <a:t>Publicación de informe de resultados</a:t>
          </a:r>
        </a:p>
      </dsp:txBody>
      <dsp:txXfrm>
        <a:off x="1894823" y="1784784"/>
        <a:ext cx="1189856" cy="23797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BF230-F5A4-5044-BAC7-E6DCAE903C53}">
      <dsp:nvSpPr>
        <dsp:cNvPr id="0" name=""/>
        <dsp:cNvSpPr/>
      </dsp:nvSpPr>
      <dsp:spPr>
        <a:xfrm>
          <a:off x="5327289" y="952285"/>
          <a:ext cx="2380094" cy="1432272"/>
        </a:xfrm>
        <a:custGeom>
          <a:avLst/>
          <a:gdLst/>
          <a:ahLst/>
          <a:cxnLst/>
          <a:rect l="0" t="0" r="0" b="0"/>
          <a:pathLst>
            <a:path>
              <a:moveTo>
                <a:pt x="0" y="0"/>
              </a:moveTo>
              <a:lnTo>
                <a:pt x="0" y="1243958"/>
              </a:lnTo>
              <a:lnTo>
                <a:pt x="2380094" y="1243958"/>
              </a:lnTo>
              <a:lnTo>
                <a:pt x="2380094" y="1432272"/>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70879B7-C8CB-BF48-92C3-DBB2A4F9AE83}">
      <dsp:nvSpPr>
        <dsp:cNvPr id="0" name=""/>
        <dsp:cNvSpPr/>
      </dsp:nvSpPr>
      <dsp:spPr>
        <a:xfrm>
          <a:off x="5327289" y="952285"/>
          <a:ext cx="209997" cy="1432272"/>
        </a:xfrm>
        <a:custGeom>
          <a:avLst/>
          <a:gdLst/>
          <a:ahLst/>
          <a:cxnLst/>
          <a:rect l="0" t="0" r="0" b="0"/>
          <a:pathLst>
            <a:path>
              <a:moveTo>
                <a:pt x="0" y="0"/>
              </a:moveTo>
              <a:lnTo>
                <a:pt x="0" y="1243958"/>
              </a:lnTo>
              <a:lnTo>
                <a:pt x="209997" y="1243958"/>
              </a:lnTo>
              <a:lnTo>
                <a:pt x="209997" y="1432272"/>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A11A9A-F0C6-4649-9217-5515AF013A50}">
      <dsp:nvSpPr>
        <dsp:cNvPr id="0" name=""/>
        <dsp:cNvSpPr/>
      </dsp:nvSpPr>
      <dsp:spPr>
        <a:xfrm>
          <a:off x="3367190" y="952285"/>
          <a:ext cx="1960099" cy="1432272"/>
        </a:xfrm>
        <a:custGeom>
          <a:avLst/>
          <a:gdLst/>
          <a:ahLst/>
          <a:cxnLst/>
          <a:rect l="0" t="0" r="0" b="0"/>
          <a:pathLst>
            <a:path>
              <a:moveTo>
                <a:pt x="1960099" y="0"/>
              </a:moveTo>
              <a:lnTo>
                <a:pt x="1960099" y="1243958"/>
              </a:lnTo>
              <a:lnTo>
                <a:pt x="0" y="1243958"/>
              </a:lnTo>
              <a:lnTo>
                <a:pt x="0" y="1432272"/>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80D7F-603E-C543-8441-51E95CC4AA49}">
      <dsp:nvSpPr>
        <dsp:cNvPr id="0" name=""/>
        <dsp:cNvSpPr/>
      </dsp:nvSpPr>
      <dsp:spPr>
        <a:xfrm>
          <a:off x="1047078" y="1128223"/>
          <a:ext cx="611483" cy="1256334"/>
        </a:xfrm>
        <a:custGeom>
          <a:avLst/>
          <a:gdLst/>
          <a:ahLst/>
          <a:cxnLst/>
          <a:rect l="0" t="0" r="0" b="0"/>
          <a:pathLst>
            <a:path>
              <a:moveTo>
                <a:pt x="611483" y="0"/>
              </a:moveTo>
              <a:lnTo>
                <a:pt x="611483" y="1068020"/>
              </a:lnTo>
              <a:lnTo>
                <a:pt x="0" y="1068020"/>
              </a:lnTo>
              <a:lnTo>
                <a:pt x="0" y="1256334"/>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35BD94-BBC8-0844-832C-568926F9C5F1}">
      <dsp:nvSpPr>
        <dsp:cNvPr id="0" name=""/>
        <dsp:cNvSpPr/>
      </dsp:nvSpPr>
      <dsp:spPr>
        <a:xfrm>
          <a:off x="1210194" y="231489"/>
          <a:ext cx="896734" cy="89673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B7E8DB-561B-F143-84E1-98A605156ABF}">
      <dsp:nvSpPr>
        <dsp:cNvPr id="0" name=""/>
        <dsp:cNvSpPr/>
      </dsp:nvSpPr>
      <dsp:spPr>
        <a:xfrm>
          <a:off x="1210194" y="231489"/>
          <a:ext cx="896734" cy="89673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AA9619-8027-7448-9B5F-F09BB7415BBC}">
      <dsp:nvSpPr>
        <dsp:cNvPr id="0" name=""/>
        <dsp:cNvSpPr/>
      </dsp:nvSpPr>
      <dsp:spPr>
        <a:xfrm>
          <a:off x="761827" y="392901"/>
          <a:ext cx="1793468" cy="5739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S" sz="2800" b="1" kern="1200" dirty="0">
              <a:solidFill>
                <a:schemeClr val="tx1">
                  <a:lumMod val="75000"/>
                  <a:lumOff val="25000"/>
                </a:schemeClr>
              </a:solidFill>
              <a:latin typeface="Century Gothic"/>
              <a:cs typeface="Century Gothic"/>
            </a:rPr>
            <a:t>Fecha de inicio</a:t>
          </a:r>
        </a:p>
      </dsp:txBody>
      <dsp:txXfrm>
        <a:off x="761827" y="392901"/>
        <a:ext cx="1793468" cy="573909"/>
      </dsp:txXfrm>
    </dsp:sp>
    <dsp:sp modelId="{AA5AAF57-EAF1-774F-BAB8-C892BD7BAE4F}">
      <dsp:nvSpPr>
        <dsp:cNvPr id="0" name=""/>
        <dsp:cNvSpPr/>
      </dsp:nvSpPr>
      <dsp:spPr>
        <a:xfrm>
          <a:off x="523703" y="2384558"/>
          <a:ext cx="1046748" cy="89673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B2BCC02-4250-454A-A287-60E9E9DD300E}">
      <dsp:nvSpPr>
        <dsp:cNvPr id="0" name=""/>
        <dsp:cNvSpPr/>
      </dsp:nvSpPr>
      <dsp:spPr>
        <a:xfrm>
          <a:off x="523703" y="2384558"/>
          <a:ext cx="1046748" cy="89673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0233D5-F58E-B242-89DF-C61FBB6BC87D}">
      <dsp:nvSpPr>
        <dsp:cNvPr id="0" name=""/>
        <dsp:cNvSpPr/>
      </dsp:nvSpPr>
      <dsp:spPr>
        <a:xfrm>
          <a:off x="329" y="2545970"/>
          <a:ext cx="2093497" cy="5739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kern="1200" dirty="0">
              <a:solidFill>
                <a:srgbClr val="FF0000"/>
              </a:solidFill>
              <a:latin typeface="Century Gothic"/>
              <a:cs typeface="Century Gothic"/>
            </a:rPr>
            <a:t>1. Abril 10/2018 (Resolución rezago). 2. Febrero 20/2018 (PIDEP)</a:t>
          </a:r>
        </a:p>
      </dsp:txBody>
      <dsp:txXfrm>
        <a:off x="329" y="2545970"/>
        <a:ext cx="2093497" cy="573909"/>
      </dsp:txXfrm>
    </dsp:sp>
    <dsp:sp modelId="{F5E0785F-C178-3141-8560-05280FCC02F2}">
      <dsp:nvSpPr>
        <dsp:cNvPr id="0" name=""/>
        <dsp:cNvSpPr/>
      </dsp:nvSpPr>
      <dsp:spPr>
        <a:xfrm>
          <a:off x="4878922" y="55551"/>
          <a:ext cx="896734" cy="89673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7B69406-47C6-A141-A08D-1D3603BC2311}">
      <dsp:nvSpPr>
        <dsp:cNvPr id="0" name=""/>
        <dsp:cNvSpPr/>
      </dsp:nvSpPr>
      <dsp:spPr>
        <a:xfrm>
          <a:off x="4878922" y="55551"/>
          <a:ext cx="896734" cy="89673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C7DDC2B-0DD3-8646-ABF6-1DD4C6614F24}">
      <dsp:nvSpPr>
        <dsp:cNvPr id="0" name=""/>
        <dsp:cNvSpPr/>
      </dsp:nvSpPr>
      <dsp:spPr>
        <a:xfrm>
          <a:off x="4430555" y="216963"/>
          <a:ext cx="1793468" cy="5739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Canales de divulgación</a:t>
          </a:r>
        </a:p>
      </dsp:txBody>
      <dsp:txXfrm>
        <a:off x="4430555" y="216963"/>
        <a:ext cx="1793468" cy="573909"/>
      </dsp:txXfrm>
    </dsp:sp>
    <dsp:sp modelId="{3A5640E4-5522-0B40-AE57-BA98A300423B}">
      <dsp:nvSpPr>
        <dsp:cNvPr id="0" name=""/>
        <dsp:cNvSpPr/>
      </dsp:nvSpPr>
      <dsp:spPr>
        <a:xfrm>
          <a:off x="2918823" y="2384558"/>
          <a:ext cx="896734" cy="89673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DDB4D9-3CCF-4F4F-8AF0-DADDABE619F9}">
      <dsp:nvSpPr>
        <dsp:cNvPr id="0" name=""/>
        <dsp:cNvSpPr/>
      </dsp:nvSpPr>
      <dsp:spPr>
        <a:xfrm>
          <a:off x="2918823" y="2384558"/>
          <a:ext cx="896734" cy="89673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26C303-0E08-904E-91E0-A48082DCDF42}">
      <dsp:nvSpPr>
        <dsp:cNvPr id="0" name=""/>
        <dsp:cNvSpPr/>
      </dsp:nvSpPr>
      <dsp:spPr>
        <a:xfrm>
          <a:off x="2470455" y="2545970"/>
          <a:ext cx="1793468" cy="5739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Página Web</a:t>
          </a:r>
        </a:p>
      </dsp:txBody>
      <dsp:txXfrm>
        <a:off x="2470455" y="2545970"/>
        <a:ext cx="1793468" cy="573909"/>
      </dsp:txXfrm>
    </dsp:sp>
    <dsp:sp modelId="{1EA665B7-768E-1F4F-B9FC-D368EB114D8E}">
      <dsp:nvSpPr>
        <dsp:cNvPr id="0" name=""/>
        <dsp:cNvSpPr/>
      </dsp:nvSpPr>
      <dsp:spPr>
        <a:xfrm>
          <a:off x="5088920" y="2384558"/>
          <a:ext cx="896734" cy="89673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0FFB8A-B43A-8048-B165-3BE51FE548B4}">
      <dsp:nvSpPr>
        <dsp:cNvPr id="0" name=""/>
        <dsp:cNvSpPr/>
      </dsp:nvSpPr>
      <dsp:spPr>
        <a:xfrm>
          <a:off x="5088920" y="2384558"/>
          <a:ext cx="896734" cy="89673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25EBD1-E01A-D749-819F-6D46FBEB8AC3}">
      <dsp:nvSpPr>
        <dsp:cNvPr id="0" name=""/>
        <dsp:cNvSpPr/>
      </dsp:nvSpPr>
      <dsp:spPr>
        <a:xfrm>
          <a:off x="4640552" y="2545970"/>
          <a:ext cx="1793468" cy="5739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Mailing</a:t>
          </a:r>
        </a:p>
      </dsp:txBody>
      <dsp:txXfrm>
        <a:off x="4640552" y="2545970"/>
        <a:ext cx="1793468" cy="573909"/>
      </dsp:txXfrm>
    </dsp:sp>
    <dsp:sp modelId="{7530FDAC-8880-1344-8BD5-65952AAC983F}">
      <dsp:nvSpPr>
        <dsp:cNvPr id="0" name=""/>
        <dsp:cNvSpPr/>
      </dsp:nvSpPr>
      <dsp:spPr>
        <a:xfrm>
          <a:off x="7259017" y="2384558"/>
          <a:ext cx="896734" cy="89673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CA74667-9235-6048-A814-13C0C21D101B}">
      <dsp:nvSpPr>
        <dsp:cNvPr id="0" name=""/>
        <dsp:cNvSpPr/>
      </dsp:nvSpPr>
      <dsp:spPr>
        <a:xfrm>
          <a:off x="7259017" y="2384558"/>
          <a:ext cx="896734" cy="89673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0459C3-E4CC-E644-9121-0B365E27905C}">
      <dsp:nvSpPr>
        <dsp:cNvPr id="0" name=""/>
        <dsp:cNvSpPr/>
      </dsp:nvSpPr>
      <dsp:spPr>
        <a:xfrm>
          <a:off x="6810649" y="2545970"/>
          <a:ext cx="1793468" cy="5739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Redes Sociales</a:t>
          </a:r>
        </a:p>
      </dsp:txBody>
      <dsp:txXfrm>
        <a:off x="6810649" y="2545970"/>
        <a:ext cx="1793468" cy="5739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0879B7-C8CB-BF48-92C3-DBB2A4F9AE83}">
      <dsp:nvSpPr>
        <dsp:cNvPr id="0" name=""/>
        <dsp:cNvSpPr/>
      </dsp:nvSpPr>
      <dsp:spPr>
        <a:xfrm>
          <a:off x="5673452" y="981864"/>
          <a:ext cx="1729255" cy="1465832"/>
        </a:xfrm>
        <a:custGeom>
          <a:avLst/>
          <a:gdLst/>
          <a:ahLst/>
          <a:cxnLst/>
          <a:rect l="0" t="0" r="0" b="0"/>
          <a:pathLst>
            <a:path>
              <a:moveTo>
                <a:pt x="0" y="0"/>
              </a:moveTo>
              <a:lnTo>
                <a:pt x="0" y="1214379"/>
              </a:lnTo>
              <a:lnTo>
                <a:pt x="1729255" y="1214379"/>
              </a:lnTo>
              <a:lnTo>
                <a:pt x="1729255" y="1465832"/>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A11A9A-F0C6-4649-9217-5515AF013A50}">
      <dsp:nvSpPr>
        <dsp:cNvPr id="0" name=""/>
        <dsp:cNvSpPr/>
      </dsp:nvSpPr>
      <dsp:spPr>
        <a:xfrm>
          <a:off x="4505009" y="981864"/>
          <a:ext cx="1168443" cy="1465832"/>
        </a:xfrm>
        <a:custGeom>
          <a:avLst/>
          <a:gdLst/>
          <a:ahLst/>
          <a:cxnLst/>
          <a:rect l="0" t="0" r="0" b="0"/>
          <a:pathLst>
            <a:path>
              <a:moveTo>
                <a:pt x="1168443" y="0"/>
              </a:moveTo>
              <a:lnTo>
                <a:pt x="1168443" y="1214379"/>
              </a:lnTo>
              <a:lnTo>
                <a:pt x="0" y="1214379"/>
              </a:lnTo>
              <a:lnTo>
                <a:pt x="0" y="1465832"/>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80D7F-603E-C543-8441-51E95CC4AA49}">
      <dsp:nvSpPr>
        <dsp:cNvPr id="0" name=""/>
        <dsp:cNvSpPr/>
      </dsp:nvSpPr>
      <dsp:spPr>
        <a:xfrm>
          <a:off x="1607309" y="981864"/>
          <a:ext cx="816504" cy="1465832"/>
        </a:xfrm>
        <a:custGeom>
          <a:avLst/>
          <a:gdLst/>
          <a:ahLst/>
          <a:cxnLst/>
          <a:rect l="0" t="0" r="0" b="0"/>
          <a:pathLst>
            <a:path>
              <a:moveTo>
                <a:pt x="816504" y="0"/>
              </a:moveTo>
              <a:lnTo>
                <a:pt x="816504" y="1214379"/>
              </a:lnTo>
              <a:lnTo>
                <a:pt x="0" y="1214379"/>
              </a:lnTo>
              <a:lnTo>
                <a:pt x="0" y="1465832"/>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35BD94-BBC8-0844-832C-568926F9C5F1}">
      <dsp:nvSpPr>
        <dsp:cNvPr id="0" name=""/>
        <dsp:cNvSpPr/>
      </dsp:nvSpPr>
      <dsp:spPr>
        <a:xfrm>
          <a:off x="1622331" y="-215531"/>
          <a:ext cx="1602966" cy="1197396"/>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B7E8DB-561B-F143-84E1-98A605156ABF}">
      <dsp:nvSpPr>
        <dsp:cNvPr id="0" name=""/>
        <dsp:cNvSpPr/>
      </dsp:nvSpPr>
      <dsp:spPr>
        <a:xfrm>
          <a:off x="1622331" y="-215531"/>
          <a:ext cx="1602966" cy="1197396"/>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AA9619-8027-7448-9B5F-F09BB7415BBC}">
      <dsp:nvSpPr>
        <dsp:cNvPr id="0" name=""/>
        <dsp:cNvSpPr/>
      </dsp:nvSpPr>
      <dsp:spPr>
        <a:xfrm>
          <a:off x="820848" y="0"/>
          <a:ext cx="3205932" cy="766333"/>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Fecha de finalización</a:t>
          </a:r>
        </a:p>
      </dsp:txBody>
      <dsp:txXfrm>
        <a:off x="820848" y="0"/>
        <a:ext cx="3205932" cy="766333"/>
      </dsp:txXfrm>
    </dsp:sp>
    <dsp:sp modelId="{AA5AAF57-EAF1-774F-BAB8-C892BD7BAE4F}">
      <dsp:nvSpPr>
        <dsp:cNvPr id="0" name=""/>
        <dsp:cNvSpPr/>
      </dsp:nvSpPr>
      <dsp:spPr>
        <a:xfrm>
          <a:off x="1008611" y="2447697"/>
          <a:ext cx="1197396" cy="1197396"/>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B2BCC02-4250-454A-A287-60E9E9DD300E}">
      <dsp:nvSpPr>
        <dsp:cNvPr id="0" name=""/>
        <dsp:cNvSpPr/>
      </dsp:nvSpPr>
      <dsp:spPr>
        <a:xfrm>
          <a:off x="1008611" y="2447697"/>
          <a:ext cx="1197396" cy="1197396"/>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0233D5-F58E-B242-89DF-C61FBB6BC87D}">
      <dsp:nvSpPr>
        <dsp:cNvPr id="0" name=""/>
        <dsp:cNvSpPr/>
      </dsp:nvSpPr>
      <dsp:spPr>
        <a:xfrm>
          <a:off x="409913" y="2663228"/>
          <a:ext cx="2394792" cy="766333"/>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solidFill>
                <a:srgbClr val="FF0000"/>
              </a:solidFill>
              <a:latin typeface="Century Gothic"/>
              <a:cs typeface="Century Gothic"/>
            </a:rPr>
            <a:t>Resolución rezago: Abril 21/2018 - PIDEP en ejecución</a:t>
          </a:r>
        </a:p>
      </dsp:txBody>
      <dsp:txXfrm>
        <a:off x="409913" y="2663228"/>
        <a:ext cx="2394792" cy="766333"/>
      </dsp:txXfrm>
    </dsp:sp>
    <dsp:sp modelId="{F5E0785F-C178-3141-8560-05280FCC02F2}">
      <dsp:nvSpPr>
        <dsp:cNvPr id="0" name=""/>
        <dsp:cNvSpPr/>
      </dsp:nvSpPr>
      <dsp:spPr>
        <a:xfrm>
          <a:off x="5074754" y="-215531"/>
          <a:ext cx="1197396" cy="1197396"/>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7B69406-47C6-A141-A08D-1D3603BC2311}">
      <dsp:nvSpPr>
        <dsp:cNvPr id="0" name=""/>
        <dsp:cNvSpPr/>
      </dsp:nvSpPr>
      <dsp:spPr>
        <a:xfrm>
          <a:off x="5074754" y="-215531"/>
          <a:ext cx="1197396" cy="1197396"/>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C7DDC2B-0DD3-8646-ABF6-1DD4C6614F24}">
      <dsp:nvSpPr>
        <dsp:cNvPr id="0" name=""/>
        <dsp:cNvSpPr/>
      </dsp:nvSpPr>
      <dsp:spPr>
        <a:xfrm>
          <a:off x="4476056" y="0"/>
          <a:ext cx="2394792" cy="766333"/>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Canales de recepción</a:t>
          </a:r>
        </a:p>
      </dsp:txBody>
      <dsp:txXfrm>
        <a:off x="4476056" y="0"/>
        <a:ext cx="2394792" cy="766333"/>
      </dsp:txXfrm>
    </dsp:sp>
    <dsp:sp modelId="{3A5640E4-5522-0B40-AE57-BA98A300423B}">
      <dsp:nvSpPr>
        <dsp:cNvPr id="0" name=""/>
        <dsp:cNvSpPr/>
      </dsp:nvSpPr>
      <dsp:spPr>
        <a:xfrm>
          <a:off x="3906310" y="2447697"/>
          <a:ext cx="1197396" cy="1197396"/>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DDB4D9-3CCF-4F4F-8AF0-DADDABE619F9}">
      <dsp:nvSpPr>
        <dsp:cNvPr id="0" name=""/>
        <dsp:cNvSpPr/>
      </dsp:nvSpPr>
      <dsp:spPr>
        <a:xfrm>
          <a:off x="3906310" y="2447697"/>
          <a:ext cx="1197396" cy="1197396"/>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26C303-0E08-904E-91E0-A48082DCDF42}">
      <dsp:nvSpPr>
        <dsp:cNvPr id="0" name=""/>
        <dsp:cNvSpPr/>
      </dsp:nvSpPr>
      <dsp:spPr>
        <a:xfrm>
          <a:off x="3307612" y="2663228"/>
          <a:ext cx="2394792" cy="766333"/>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Página Web</a:t>
          </a:r>
        </a:p>
      </dsp:txBody>
      <dsp:txXfrm>
        <a:off x="3307612" y="2663228"/>
        <a:ext cx="2394792" cy="766333"/>
      </dsp:txXfrm>
    </dsp:sp>
    <dsp:sp modelId="{1EA665B7-768E-1F4F-B9FC-D368EB114D8E}">
      <dsp:nvSpPr>
        <dsp:cNvPr id="0" name=""/>
        <dsp:cNvSpPr/>
      </dsp:nvSpPr>
      <dsp:spPr>
        <a:xfrm>
          <a:off x="6804010" y="2447697"/>
          <a:ext cx="1197396" cy="1197396"/>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0FFB8A-B43A-8048-B165-3BE51FE548B4}">
      <dsp:nvSpPr>
        <dsp:cNvPr id="0" name=""/>
        <dsp:cNvSpPr/>
      </dsp:nvSpPr>
      <dsp:spPr>
        <a:xfrm>
          <a:off x="6804010" y="2447697"/>
          <a:ext cx="1197396" cy="1197396"/>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25EBD1-E01A-D749-819F-6D46FBEB8AC3}">
      <dsp:nvSpPr>
        <dsp:cNvPr id="0" name=""/>
        <dsp:cNvSpPr/>
      </dsp:nvSpPr>
      <dsp:spPr>
        <a:xfrm>
          <a:off x="6205311" y="2663228"/>
          <a:ext cx="2394792" cy="766333"/>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Correo electrónico</a:t>
          </a:r>
        </a:p>
      </dsp:txBody>
      <dsp:txXfrm>
        <a:off x="6205311" y="2663228"/>
        <a:ext cx="2394792" cy="7663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BF230-F5A4-5044-BAC7-E6DCAE903C53}">
      <dsp:nvSpPr>
        <dsp:cNvPr id="0" name=""/>
        <dsp:cNvSpPr/>
      </dsp:nvSpPr>
      <dsp:spPr>
        <a:xfrm>
          <a:off x="5208023" y="908573"/>
          <a:ext cx="2463728" cy="1482601"/>
        </a:xfrm>
        <a:custGeom>
          <a:avLst/>
          <a:gdLst/>
          <a:ahLst/>
          <a:cxnLst/>
          <a:rect l="0" t="0" r="0" b="0"/>
          <a:pathLst>
            <a:path>
              <a:moveTo>
                <a:pt x="0" y="0"/>
              </a:moveTo>
              <a:lnTo>
                <a:pt x="0" y="1287670"/>
              </a:lnTo>
              <a:lnTo>
                <a:pt x="2463728" y="1287670"/>
              </a:lnTo>
              <a:lnTo>
                <a:pt x="2463728" y="1482601"/>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70879B7-C8CB-BF48-92C3-DBB2A4F9AE83}">
      <dsp:nvSpPr>
        <dsp:cNvPr id="0" name=""/>
        <dsp:cNvSpPr/>
      </dsp:nvSpPr>
      <dsp:spPr>
        <a:xfrm>
          <a:off x="5208023" y="908573"/>
          <a:ext cx="217376" cy="1482601"/>
        </a:xfrm>
        <a:custGeom>
          <a:avLst/>
          <a:gdLst/>
          <a:ahLst/>
          <a:cxnLst/>
          <a:rect l="0" t="0" r="0" b="0"/>
          <a:pathLst>
            <a:path>
              <a:moveTo>
                <a:pt x="0" y="0"/>
              </a:moveTo>
              <a:lnTo>
                <a:pt x="0" y="1287670"/>
              </a:lnTo>
              <a:lnTo>
                <a:pt x="217376" y="1287670"/>
              </a:lnTo>
              <a:lnTo>
                <a:pt x="217376" y="1482601"/>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A11A9A-F0C6-4649-9217-5515AF013A50}">
      <dsp:nvSpPr>
        <dsp:cNvPr id="0" name=""/>
        <dsp:cNvSpPr/>
      </dsp:nvSpPr>
      <dsp:spPr>
        <a:xfrm>
          <a:off x="3179047" y="908573"/>
          <a:ext cx="2028975" cy="1482601"/>
        </a:xfrm>
        <a:custGeom>
          <a:avLst/>
          <a:gdLst/>
          <a:ahLst/>
          <a:cxnLst/>
          <a:rect l="0" t="0" r="0" b="0"/>
          <a:pathLst>
            <a:path>
              <a:moveTo>
                <a:pt x="2028975" y="0"/>
              </a:moveTo>
              <a:lnTo>
                <a:pt x="2028975" y="1287670"/>
              </a:lnTo>
              <a:lnTo>
                <a:pt x="0" y="1287670"/>
              </a:lnTo>
              <a:lnTo>
                <a:pt x="0" y="1482601"/>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80D7F-603E-C543-8441-51E95CC4AA49}">
      <dsp:nvSpPr>
        <dsp:cNvPr id="0" name=""/>
        <dsp:cNvSpPr/>
      </dsp:nvSpPr>
      <dsp:spPr>
        <a:xfrm>
          <a:off x="932695" y="1090694"/>
          <a:ext cx="632970" cy="1300481"/>
        </a:xfrm>
        <a:custGeom>
          <a:avLst/>
          <a:gdLst/>
          <a:ahLst/>
          <a:cxnLst/>
          <a:rect l="0" t="0" r="0" b="0"/>
          <a:pathLst>
            <a:path>
              <a:moveTo>
                <a:pt x="632970" y="0"/>
              </a:moveTo>
              <a:lnTo>
                <a:pt x="632970" y="1105549"/>
              </a:lnTo>
              <a:lnTo>
                <a:pt x="0" y="1105549"/>
              </a:lnTo>
              <a:lnTo>
                <a:pt x="0" y="1300481"/>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35BD94-BBC8-0844-832C-568926F9C5F1}">
      <dsp:nvSpPr>
        <dsp:cNvPr id="0" name=""/>
        <dsp:cNvSpPr/>
      </dsp:nvSpPr>
      <dsp:spPr>
        <a:xfrm>
          <a:off x="1101543" y="162449"/>
          <a:ext cx="928244" cy="92824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B7E8DB-561B-F143-84E1-98A605156ABF}">
      <dsp:nvSpPr>
        <dsp:cNvPr id="0" name=""/>
        <dsp:cNvSpPr/>
      </dsp:nvSpPr>
      <dsp:spPr>
        <a:xfrm>
          <a:off x="1101543" y="162449"/>
          <a:ext cx="928244" cy="92824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AA9619-8027-7448-9B5F-F09BB7415BBC}">
      <dsp:nvSpPr>
        <dsp:cNvPr id="0" name=""/>
        <dsp:cNvSpPr/>
      </dsp:nvSpPr>
      <dsp:spPr>
        <a:xfrm>
          <a:off x="637420" y="329533"/>
          <a:ext cx="1856489" cy="59407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Fecha de inicio</a:t>
          </a:r>
        </a:p>
      </dsp:txBody>
      <dsp:txXfrm>
        <a:off x="637420" y="329533"/>
        <a:ext cx="1856489" cy="594076"/>
      </dsp:txXfrm>
    </dsp:sp>
    <dsp:sp modelId="{AA5AAF57-EAF1-774F-BAB8-C892BD7BAE4F}">
      <dsp:nvSpPr>
        <dsp:cNvPr id="0" name=""/>
        <dsp:cNvSpPr/>
      </dsp:nvSpPr>
      <dsp:spPr>
        <a:xfrm>
          <a:off x="468573" y="2391175"/>
          <a:ext cx="928244" cy="92824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B2BCC02-4250-454A-A287-60E9E9DD300E}">
      <dsp:nvSpPr>
        <dsp:cNvPr id="0" name=""/>
        <dsp:cNvSpPr/>
      </dsp:nvSpPr>
      <dsp:spPr>
        <a:xfrm>
          <a:off x="468573" y="2391175"/>
          <a:ext cx="928244" cy="92824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0233D5-F58E-B242-89DF-C61FBB6BC87D}">
      <dsp:nvSpPr>
        <dsp:cNvPr id="0" name=""/>
        <dsp:cNvSpPr/>
      </dsp:nvSpPr>
      <dsp:spPr>
        <a:xfrm>
          <a:off x="4450" y="2558259"/>
          <a:ext cx="1856489" cy="59407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En proceso de respuesta a los ciudadanos</a:t>
          </a:r>
          <a:endParaRPr lang="es-ES" sz="2400" kern="1200" dirty="0">
            <a:solidFill>
              <a:schemeClr val="tx1">
                <a:lumMod val="75000"/>
                <a:lumOff val="25000"/>
              </a:schemeClr>
            </a:solidFill>
            <a:latin typeface="Century Gothic"/>
            <a:cs typeface="Century Gothic"/>
          </a:endParaRPr>
        </a:p>
      </dsp:txBody>
      <dsp:txXfrm>
        <a:off x="4450" y="2558259"/>
        <a:ext cx="1856489" cy="594076"/>
      </dsp:txXfrm>
    </dsp:sp>
    <dsp:sp modelId="{F5E0785F-C178-3141-8560-05280FCC02F2}">
      <dsp:nvSpPr>
        <dsp:cNvPr id="0" name=""/>
        <dsp:cNvSpPr/>
      </dsp:nvSpPr>
      <dsp:spPr>
        <a:xfrm>
          <a:off x="4743901" y="-19670"/>
          <a:ext cx="928244" cy="92824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7B69406-47C6-A141-A08D-1D3603BC2311}">
      <dsp:nvSpPr>
        <dsp:cNvPr id="0" name=""/>
        <dsp:cNvSpPr/>
      </dsp:nvSpPr>
      <dsp:spPr>
        <a:xfrm>
          <a:off x="4743901" y="-19670"/>
          <a:ext cx="928244" cy="92824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C7DDC2B-0DD3-8646-ABF6-1DD4C6614F24}">
      <dsp:nvSpPr>
        <dsp:cNvPr id="0" name=""/>
        <dsp:cNvSpPr/>
      </dsp:nvSpPr>
      <dsp:spPr>
        <a:xfrm>
          <a:off x="4279779" y="147413"/>
          <a:ext cx="1856489" cy="59407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Canales de respuesta</a:t>
          </a:r>
        </a:p>
      </dsp:txBody>
      <dsp:txXfrm>
        <a:off x="4279779" y="147413"/>
        <a:ext cx="1856489" cy="594076"/>
      </dsp:txXfrm>
    </dsp:sp>
    <dsp:sp modelId="{3A5640E4-5522-0B40-AE57-BA98A300423B}">
      <dsp:nvSpPr>
        <dsp:cNvPr id="0" name=""/>
        <dsp:cNvSpPr/>
      </dsp:nvSpPr>
      <dsp:spPr>
        <a:xfrm>
          <a:off x="2714925" y="2391175"/>
          <a:ext cx="928244" cy="92824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DDB4D9-3CCF-4F4F-8AF0-DADDABE619F9}">
      <dsp:nvSpPr>
        <dsp:cNvPr id="0" name=""/>
        <dsp:cNvSpPr/>
      </dsp:nvSpPr>
      <dsp:spPr>
        <a:xfrm>
          <a:off x="2714925" y="2391175"/>
          <a:ext cx="928244" cy="92824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26C303-0E08-904E-91E0-A48082DCDF42}">
      <dsp:nvSpPr>
        <dsp:cNvPr id="0" name=""/>
        <dsp:cNvSpPr/>
      </dsp:nvSpPr>
      <dsp:spPr>
        <a:xfrm>
          <a:off x="2250803" y="2558259"/>
          <a:ext cx="1856489" cy="59407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Página Web</a:t>
          </a:r>
        </a:p>
      </dsp:txBody>
      <dsp:txXfrm>
        <a:off x="2250803" y="2558259"/>
        <a:ext cx="1856489" cy="594076"/>
      </dsp:txXfrm>
    </dsp:sp>
    <dsp:sp modelId="{1EA665B7-768E-1F4F-B9FC-D368EB114D8E}">
      <dsp:nvSpPr>
        <dsp:cNvPr id="0" name=""/>
        <dsp:cNvSpPr/>
      </dsp:nvSpPr>
      <dsp:spPr>
        <a:xfrm>
          <a:off x="4961277" y="2391175"/>
          <a:ext cx="928244" cy="92824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0FFB8A-B43A-8048-B165-3BE51FE548B4}">
      <dsp:nvSpPr>
        <dsp:cNvPr id="0" name=""/>
        <dsp:cNvSpPr/>
      </dsp:nvSpPr>
      <dsp:spPr>
        <a:xfrm>
          <a:off x="4961277" y="2391175"/>
          <a:ext cx="928244" cy="92824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25EBD1-E01A-D749-819F-6D46FBEB8AC3}">
      <dsp:nvSpPr>
        <dsp:cNvPr id="0" name=""/>
        <dsp:cNvSpPr/>
      </dsp:nvSpPr>
      <dsp:spPr>
        <a:xfrm>
          <a:off x="4497155" y="2558259"/>
          <a:ext cx="1856489" cy="59407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Correo electrónico</a:t>
          </a:r>
        </a:p>
      </dsp:txBody>
      <dsp:txXfrm>
        <a:off x="4497155" y="2558259"/>
        <a:ext cx="1856489" cy="594076"/>
      </dsp:txXfrm>
    </dsp:sp>
    <dsp:sp modelId="{7530FDAC-8880-1344-8BD5-65952AAC983F}">
      <dsp:nvSpPr>
        <dsp:cNvPr id="0" name=""/>
        <dsp:cNvSpPr/>
      </dsp:nvSpPr>
      <dsp:spPr>
        <a:xfrm>
          <a:off x="7207630" y="2391175"/>
          <a:ext cx="928244" cy="928244"/>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CA74667-9235-6048-A814-13C0C21D101B}">
      <dsp:nvSpPr>
        <dsp:cNvPr id="0" name=""/>
        <dsp:cNvSpPr/>
      </dsp:nvSpPr>
      <dsp:spPr>
        <a:xfrm>
          <a:off x="7207630" y="2391175"/>
          <a:ext cx="928244" cy="928244"/>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0459C3-E4CC-E644-9121-0B365E27905C}">
      <dsp:nvSpPr>
        <dsp:cNvPr id="0" name=""/>
        <dsp:cNvSpPr/>
      </dsp:nvSpPr>
      <dsp:spPr>
        <a:xfrm>
          <a:off x="6743507" y="2558259"/>
          <a:ext cx="1856489" cy="59407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Presencia</a:t>
          </a:r>
          <a:r>
            <a:rPr lang="es-ES" sz="2400" kern="1200" dirty="0">
              <a:solidFill>
                <a:schemeClr val="tx1">
                  <a:lumMod val="75000"/>
                  <a:lumOff val="25000"/>
                </a:schemeClr>
              </a:solidFill>
              <a:latin typeface="Century Gothic"/>
              <a:cs typeface="Century Gothic"/>
            </a:rPr>
            <a:t>l</a:t>
          </a:r>
        </a:p>
      </dsp:txBody>
      <dsp:txXfrm>
        <a:off x="6743507" y="2558259"/>
        <a:ext cx="1856489" cy="5940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11A9A-F0C6-4649-9217-5515AF013A50}">
      <dsp:nvSpPr>
        <dsp:cNvPr id="0" name=""/>
        <dsp:cNvSpPr/>
      </dsp:nvSpPr>
      <dsp:spPr>
        <a:xfrm>
          <a:off x="6072825" y="1487869"/>
          <a:ext cx="424913" cy="1089413"/>
        </a:xfrm>
        <a:custGeom>
          <a:avLst/>
          <a:gdLst/>
          <a:ahLst/>
          <a:cxnLst/>
          <a:rect l="0" t="0" r="0" b="0"/>
          <a:pathLst>
            <a:path>
              <a:moveTo>
                <a:pt x="0" y="0"/>
              </a:moveTo>
              <a:lnTo>
                <a:pt x="0" y="708374"/>
              </a:lnTo>
              <a:lnTo>
                <a:pt x="424913" y="708374"/>
              </a:lnTo>
              <a:lnTo>
                <a:pt x="424913" y="1089413"/>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80D7F-603E-C543-8441-51E95CC4AA49}">
      <dsp:nvSpPr>
        <dsp:cNvPr id="0" name=""/>
        <dsp:cNvSpPr/>
      </dsp:nvSpPr>
      <dsp:spPr>
        <a:xfrm>
          <a:off x="2106708" y="1487869"/>
          <a:ext cx="1237290" cy="1089413"/>
        </a:xfrm>
        <a:custGeom>
          <a:avLst/>
          <a:gdLst/>
          <a:ahLst/>
          <a:cxnLst/>
          <a:rect l="0" t="0" r="0" b="0"/>
          <a:pathLst>
            <a:path>
              <a:moveTo>
                <a:pt x="1237290" y="0"/>
              </a:moveTo>
              <a:lnTo>
                <a:pt x="1237290" y="708374"/>
              </a:lnTo>
              <a:lnTo>
                <a:pt x="0" y="708374"/>
              </a:lnTo>
              <a:lnTo>
                <a:pt x="0" y="1089413"/>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35BD94-BBC8-0844-832C-568926F9C5F1}">
      <dsp:nvSpPr>
        <dsp:cNvPr id="0" name=""/>
        <dsp:cNvSpPr/>
      </dsp:nvSpPr>
      <dsp:spPr>
        <a:xfrm>
          <a:off x="2436761" y="-326605"/>
          <a:ext cx="1814475" cy="1814475"/>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B7E8DB-561B-F143-84E1-98A605156ABF}">
      <dsp:nvSpPr>
        <dsp:cNvPr id="0" name=""/>
        <dsp:cNvSpPr/>
      </dsp:nvSpPr>
      <dsp:spPr>
        <a:xfrm>
          <a:off x="2436761" y="-326605"/>
          <a:ext cx="1814475" cy="1814475"/>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AA9619-8027-7448-9B5F-F09BB7415BBC}">
      <dsp:nvSpPr>
        <dsp:cNvPr id="0" name=""/>
        <dsp:cNvSpPr/>
      </dsp:nvSpPr>
      <dsp:spPr>
        <a:xfrm>
          <a:off x="1529523" y="0"/>
          <a:ext cx="3628951" cy="1161264"/>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Fecha</a:t>
          </a:r>
        </a:p>
      </dsp:txBody>
      <dsp:txXfrm>
        <a:off x="1529523" y="0"/>
        <a:ext cx="3628951" cy="1161264"/>
      </dsp:txXfrm>
    </dsp:sp>
    <dsp:sp modelId="{AA5AAF57-EAF1-774F-BAB8-C892BD7BAE4F}">
      <dsp:nvSpPr>
        <dsp:cNvPr id="0" name=""/>
        <dsp:cNvSpPr/>
      </dsp:nvSpPr>
      <dsp:spPr>
        <a:xfrm>
          <a:off x="1199470" y="2577283"/>
          <a:ext cx="1814475" cy="1814475"/>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B2BCC02-4250-454A-A287-60E9E9DD300E}">
      <dsp:nvSpPr>
        <dsp:cNvPr id="0" name=""/>
        <dsp:cNvSpPr/>
      </dsp:nvSpPr>
      <dsp:spPr>
        <a:xfrm>
          <a:off x="1199470" y="2577283"/>
          <a:ext cx="1814475" cy="1814475"/>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40233D5-F58E-B242-89DF-C61FBB6BC87D}">
      <dsp:nvSpPr>
        <dsp:cNvPr id="0" name=""/>
        <dsp:cNvSpPr/>
      </dsp:nvSpPr>
      <dsp:spPr>
        <a:xfrm>
          <a:off x="292232" y="2903889"/>
          <a:ext cx="3628951" cy="1161264"/>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S" sz="1800" kern="1200" dirty="0">
              <a:solidFill>
                <a:srgbClr val="FF0000"/>
              </a:solidFill>
              <a:latin typeface="Century Gothic"/>
              <a:cs typeface="Century Gothic"/>
            </a:rPr>
            <a:t>29 de junio /2018 (PIDEP) y 31 de mayo/2018 (Resolución)</a:t>
          </a:r>
        </a:p>
      </dsp:txBody>
      <dsp:txXfrm>
        <a:off x="292232" y="2903889"/>
        <a:ext cx="3628951" cy="1161264"/>
      </dsp:txXfrm>
    </dsp:sp>
    <dsp:sp modelId="{F5E0785F-C178-3141-8560-05280FCC02F2}">
      <dsp:nvSpPr>
        <dsp:cNvPr id="0" name=""/>
        <dsp:cNvSpPr/>
      </dsp:nvSpPr>
      <dsp:spPr>
        <a:xfrm>
          <a:off x="5165587" y="-326605"/>
          <a:ext cx="1814475" cy="1814475"/>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7B69406-47C6-A141-A08D-1D3603BC2311}">
      <dsp:nvSpPr>
        <dsp:cNvPr id="0" name=""/>
        <dsp:cNvSpPr/>
      </dsp:nvSpPr>
      <dsp:spPr>
        <a:xfrm>
          <a:off x="5165587" y="-326605"/>
          <a:ext cx="1814475" cy="1814475"/>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C7DDC2B-0DD3-8646-ABF6-1DD4C6614F24}">
      <dsp:nvSpPr>
        <dsp:cNvPr id="0" name=""/>
        <dsp:cNvSpPr/>
      </dsp:nvSpPr>
      <dsp:spPr>
        <a:xfrm>
          <a:off x="4258349" y="0"/>
          <a:ext cx="3628951" cy="1161264"/>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b="1" kern="1200" dirty="0">
              <a:solidFill>
                <a:schemeClr val="tx1">
                  <a:lumMod val="75000"/>
                  <a:lumOff val="25000"/>
                </a:schemeClr>
              </a:solidFill>
              <a:latin typeface="Century Gothic"/>
              <a:cs typeface="Century Gothic"/>
            </a:rPr>
            <a:t>Canales de divulgación del informe</a:t>
          </a:r>
        </a:p>
      </dsp:txBody>
      <dsp:txXfrm>
        <a:off x="4258349" y="0"/>
        <a:ext cx="3628951" cy="1161264"/>
      </dsp:txXfrm>
    </dsp:sp>
    <dsp:sp modelId="{3A5640E4-5522-0B40-AE57-BA98A300423B}">
      <dsp:nvSpPr>
        <dsp:cNvPr id="0" name=""/>
        <dsp:cNvSpPr/>
      </dsp:nvSpPr>
      <dsp:spPr>
        <a:xfrm>
          <a:off x="5590501" y="2577283"/>
          <a:ext cx="1814475" cy="1814475"/>
        </a:xfrm>
        <a:prstGeom prst="arc">
          <a:avLst>
            <a:gd name="adj1" fmla="val 13200000"/>
            <a:gd name="adj2" fmla="val 192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DDB4D9-3CCF-4F4F-8AF0-DADDABE619F9}">
      <dsp:nvSpPr>
        <dsp:cNvPr id="0" name=""/>
        <dsp:cNvSpPr/>
      </dsp:nvSpPr>
      <dsp:spPr>
        <a:xfrm>
          <a:off x="5590501" y="2577283"/>
          <a:ext cx="1814475" cy="1814475"/>
        </a:xfrm>
        <a:prstGeom prst="arc">
          <a:avLst>
            <a:gd name="adj1" fmla="val 2400000"/>
            <a:gd name="adj2" fmla="val 8400000"/>
          </a:avLst>
        </a:pr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E26C303-0E08-904E-91E0-A48082DCDF42}">
      <dsp:nvSpPr>
        <dsp:cNvPr id="0" name=""/>
        <dsp:cNvSpPr/>
      </dsp:nvSpPr>
      <dsp:spPr>
        <a:xfrm>
          <a:off x="4683263" y="2903889"/>
          <a:ext cx="3628951" cy="1161264"/>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S" sz="2400" kern="1200" dirty="0">
              <a:solidFill>
                <a:srgbClr val="FF0000"/>
              </a:solidFill>
              <a:latin typeface="Century Gothic"/>
              <a:cs typeface="Century Gothic"/>
            </a:rPr>
            <a:t>Página web y correo electrónico</a:t>
          </a:r>
        </a:p>
      </dsp:txBody>
      <dsp:txXfrm>
        <a:off x="4683263" y="2903889"/>
        <a:ext cx="3628951" cy="11612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panose="020F0502020204030204" pitchFamily="34" charset="0"/>
                <a:ea typeface="MS PGothic" panose="020B0600070205080204" pitchFamily="34" charset="-128"/>
                <a:cs typeface="+mn-cs"/>
              </a:defRPr>
            </a:lvl1pPr>
          </a:lstStyle>
          <a:p>
            <a:pPr>
              <a:defRPr/>
            </a:pPr>
            <a:endParaRPr lang="es-CO" dirty="0"/>
          </a:p>
        </p:txBody>
      </p:sp>
      <p:sp>
        <p:nvSpPr>
          <p:cNvPr id="3" name="Marcador de fecha 2">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BEE4AA23-3D4D-EC4D-B215-BE11B0C51FFB}" type="datetimeFigureOut">
              <a:rPr lang="es-CO"/>
              <a:pPr>
                <a:defRPr/>
              </a:pPr>
              <a:t>16/07/2018</a:t>
            </a:fld>
            <a:endParaRPr lang="es-CO" dirty="0"/>
          </a:p>
        </p:txBody>
      </p:sp>
      <p:sp>
        <p:nvSpPr>
          <p:cNvPr id="4" name="Marcador de imagen de diapositiva 3">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s-CO" noProof="0" dirty="0"/>
          </a:p>
        </p:txBody>
      </p:sp>
      <p:sp>
        <p:nvSpPr>
          <p:cNvPr id="5" name="Marcador de notas 4">
            <a:extLst/>
          </p:cNvPr>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s-ES" noProof="0"/>
              <a:t>Editar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O" noProof="0"/>
          </a:p>
        </p:txBody>
      </p:sp>
      <p:sp>
        <p:nvSpPr>
          <p:cNvPr id="6" name="Marcador de pie de página 5">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panose="020F0502020204030204" pitchFamily="34" charset="0"/>
                <a:ea typeface="MS PGothic" panose="020B0600070205080204" pitchFamily="34" charset="-128"/>
                <a:cs typeface="+mn-cs"/>
              </a:defRPr>
            </a:lvl1pPr>
          </a:lstStyle>
          <a:p>
            <a:pPr>
              <a:defRPr/>
            </a:pPr>
            <a:endParaRPr lang="es-CO" dirty="0"/>
          </a:p>
        </p:txBody>
      </p:sp>
      <p:sp>
        <p:nvSpPr>
          <p:cNvPr id="7" name="Marcador de número de diapositiva 6">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164A8FA-DD7F-BD47-A068-46FF5FFD8BB4}" type="slidenum">
              <a:rPr lang="es-CO"/>
              <a:pPr>
                <a:defRPr/>
              </a:pPr>
              <a:t>‹Nº›</a:t>
            </a:fld>
            <a:endParaRPr lang="es-CO" dirty="0"/>
          </a:p>
        </p:txBody>
      </p:sp>
    </p:spTree>
    <p:extLst>
      <p:ext uri="{BB962C8B-B14F-4D97-AF65-F5344CB8AC3E}">
        <p14:creationId xmlns:p14="http://schemas.microsoft.com/office/powerpoint/2010/main" val="3756288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6</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15</a:t>
            </a:fld>
            <a:endParaRPr lang="es-CO" dirty="0"/>
          </a:p>
        </p:txBody>
      </p:sp>
    </p:spTree>
    <p:extLst>
      <p:ext uri="{BB962C8B-B14F-4D97-AF65-F5344CB8AC3E}">
        <p14:creationId xmlns:p14="http://schemas.microsoft.com/office/powerpoint/2010/main" val="60130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16</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18</a:t>
            </a:fld>
            <a:endParaRPr lang="es-CO" dirty="0"/>
          </a:p>
        </p:txBody>
      </p:sp>
    </p:spTree>
    <p:extLst>
      <p:ext uri="{BB962C8B-B14F-4D97-AF65-F5344CB8AC3E}">
        <p14:creationId xmlns:p14="http://schemas.microsoft.com/office/powerpoint/2010/main" val="4082422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19</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7</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8</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9</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10</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11</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12</a:t>
            </a:fld>
            <a:endParaRPr lang="es-CO" dirty="0"/>
          </a:p>
        </p:txBody>
      </p:sp>
    </p:spTree>
    <p:extLst>
      <p:ext uri="{BB962C8B-B14F-4D97-AF65-F5344CB8AC3E}">
        <p14:creationId xmlns:p14="http://schemas.microsoft.com/office/powerpoint/2010/main" val="2234346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13</a:t>
            </a:fld>
            <a:endParaRPr lang="es-CO" dirty="0"/>
          </a:p>
        </p:txBody>
      </p:sp>
    </p:spTree>
    <p:extLst>
      <p:ext uri="{BB962C8B-B14F-4D97-AF65-F5344CB8AC3E}">
        <p14:creationId xmlns:p14="http://schemas.microsoft.com/office/powerpoint/2010/main" val="60418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C164A8FA-DD7F-BD47-A068-46FF5FFD8BB4}" type="slidenum">
              <a:rPr lang="es-CO" smtClean="0"/>
              <a:pPr>
                <a:defRPr/>
              </a:pPr>
              <a:t>14</a:t>
            </a:fld>
            <a:endParaRPr lang="es-CO" dirty="0"/>
          </a:p>
        </p:txBody>
      </p:sp>
    </p:spTree>
    <p:extLst>
      <p:ext uri="{BB962C8B-B14F-4D97-AF65-F5344CB8AC3E}">
        <p14:creationId xmlns:p14="http://schemas.microsoft.com/office/powerpoint/2010/main" val="407098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a:extLst/>
          </p:cNvPr>
          <p:cNvSpPr>
            <a:spLocks noGrp="1"/>
          </p:cNvSpPr>
          <p:nvPr>
            <p:ph type="dt" sz="half" idx="10"/>
          </p:nvPr>
        </p:nvSpPr>
        <p:spPr/>
        <p:txBody>
          <a:bodyPr/>
          <a:lstStyle>
            <a:lvl1pPr>
              <a:defRPr/>
            </a:lvl1pPr>
          </a:lstStyle>
          <a:p>
            <a:pPr>
              <a:defRPr/>
            </a:pPr>
            <a:fld id="{1ED654D2-07F0-474A-81E5-A2376E52FCB0}" type="datetimeFigureOut">
              <a:rPr lang="es-CO"/>
              <a:pPr>
                <a:defRPr/>
              </a:pPr>
              <a:t>16/07/2018</a:t>
            </a:fld>
            <a:endParaRPr lang="es-CO" dirty="0"/>
          </a:p>
        </p:txBody>
      </p:sp>
      <p:sp>
        <p:nvSpPr>
          <p:cNvPr id="5"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6" name="5 Marcador de número de diapositiva">
            <a:extLst/>
          </p:cNvPr>
          <p:cNvSpPr>
            <a:spLocks noGrp="1"/>
          </p:cNvSpPr>
          <p:nvPr>
            <p:ph type="sldNum" sz="quarter" idx="12"/>
          </p:nvPr>
        </p:nvSpPr>
        <p:spPr/>
        <p:txBody>
          <a:bodyPr/>
          <a:lstStyle>
            <a:lvl1pPr>
              <a:defRPr/>
            </a:lvl1pPr>
          </a:lstStyle>
          <a:p>
            <a:pPr>
              <a:defRPr/>
            </a:pPr>
            <a:fld id="{FB4306DD-3E0E-0943-B89A-A4E24C61E148}" type="slidenum">
              <a:rPr lang="es-CO"/>
              <a:pPr>
                <a:defRPr/>
              </a:pPr>
              <a:t>‹Nº›</a:t>
            </a:fld>
            <a:endParaRPr lang="es-CO" dirty="0"/>
          </a:p>
        </p:txBody>
      </p:sp>
    </p:spTree>
    <p:extLst>
      <p:ext uri="{BB962C8B-B14F-4D97-AF65-F5344CB8AC3E}">
        <p14:creationId xmlns:p14="http://schemas.microsoft.com/office/powerpoint/2010/main" val="122642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a:extLst/>
          </p:cNvPr>
          <p:cNvSpPr>
            <a:spLocks noGrp="1"/>
          </p:cNvSpPr>
          <p:nvPr>
            <p:ph type="dt" sz="half" idx="10"/>
          </p:nvPr>
        </p:nvSpPr>
        <p:spPr/>
        <p:txBody>
          <a:bodyPr/>
          <a:lstStyle>
            <a:lvl1pPr>
              <a:defRPr/>
            </a:lvl1pPr>
          </a:lstStyle>
          <a:p>
            <a:pPr>
              <a:defRPr/>
            </a:pPr>
            <a:fld id="{D94E616D-043B-C348-8307-9F3F5F17C331}" type="datetimeFigureOut">
              <a:rPr lang="es-CO"/>
              <a:pPr>
                <a:defRPr/>
              </a:pPr>
              <a:t>16/07/2018</a:t>
            </a:fld>
            <a:endParaRPr lang="es-CO" dirty="0"/>
          </a:p>
        </p:txBody>
      </p:sp>
      <p:sp>
        <p:nvSpPr>
          <p:cNvPr id="5"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6" name="5 Marcador de número de diapositiva">
            <a:extLst/>
          </p:cNvPr>
          <p:cNvSpPr>
            <a:spLocks noGrp="1"/>
          </p:cNvSpPr>
          <p:nvPr>
            <p:ph type="sldNum" sz="quarter" idx="12"/>
          </p:nvPr>
        </p:nvSpPr>
        <p:spPr/>
        <p:txBody>
          <a:bodyPr/>
          <a:lstStyle>
            <a:lvl1pPr>
              <a:defRPr/>
            </a:lvl1pPr>
          </a:lstStyle>
          <a:p>
            <a:pPr>
              <a:defRPr/>
            </a:pPr>
            <a:fld id="{9672A4FC-41C7-474B-8673-D9102D9B2831}" type="slidenum">
              <a:rPr lang="es-CO"/>
              <a:pPr>
                <a:defRPr/>
              </a:pPr>
              <a:t>‹Nº›</a:t>
            </a:fld>
            <a:endParaRPr lang="es-CO" dirty="0"/>
          </a:p>
        </p:txBody>
      </p:sp>
    </p:spTree>
    <p:extLst>
      <p:ext uri="{BB962C8B-B14F-4D97-AF65-F5344CB8AC3E}">
        <p14:creationId xmlns:p14="http://schemas.microsoft.com/office/powerpoint/2010/main" val="355195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a:extLst/>
          </p:cNvPr>
          <p:cNvSpPr>
            <a:spLocks noGrp="1"/>
          </p:cNvSpPr>
          <p:nvPr>
            <p:ph type="dt" sz="half" idx="10"/>
          </p:nvPr>
        </p:nvSpPr>
        <p:spPr/>
        <p:txBody>
          <a:bodyPr/>
          <a:lstStyle>
            <a:lvl1pPr>
              <a:defRPr/>
            </a:lvl1pPr>
          </a:lstStyle>
          <a:p>
            <a:pPr>
              <a:defRPr/>
            </a:pPr>
            <a:fld id="{73DCB9EC-3C81-184E-8A01-3EFC94F819E4}" type="datetimeFigureOut">
              <a:rPr lang="es-CO"/>
              <a:pPr>
                <a:defRPr/>
              </a:pPr>
              <a:t>16/07/2018</a:t>
            </a:fld>
            <a:endParaRPr lang="es-CO" dirty="0"/>
          </a:p>
        </p:txBody>
      </p:sp>
      <p:sp>
        <p:nvSpPr>
          <p:cNvPr id="5"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6" name="5 Marcador de número de diapositiva">
            <a:extLst/>
          </p:cNvPr>
          <p:cNvSpPr>
            <a:spLocks noGrp="1"/>
          </p:cNvSpPr>
          <p:nvPr>
            <p:ph type="sldNum" sz="quarter" idx="12"/>
          </p:nvPr>
        </p:nvSpPr>
        <p:spPr/>
        <p:txBody>
          <a:bodyPr/>
          <a:lstStyle>
            <a:lvl1pPr>
              <a:defRPr/>
            </a:lvl1pPr>
          </a:lstStyle>
          <a:p>
            <a:pPr>
              <a:defRPr/>
            </a:pPr>
            <a:fld id="{2E3AE546-D75F-0846-9BF0-C2FD4B30FABB}" type="slidenum">
              <a:rPr lang="es-CO"/>
              <a:pPr>
                <a:defRPr/>
              </a:pPr>
              <a:t>‹Nº›</a:t>
            </a:fld>
            <a:endParaRPr lang="es-CO" dirty="0"/>
          </a:p>
        </p:txBody>
      </p:sp>
    </p:spTree>
    <p:extLst>
      <p:ext uri="{BB962C8B-B14F-4D97-AF65-F5344CB8AC3E}">
        <p14:creationId xmlns:p14="http://schemas.microsoft.com/office/powerpoint/2010/main" val="341165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a:extLst/>
          </p:cNvPr>
          <p:cNvSpPr>
            <a:spLocks noGrp="1"/>
          </p:cNvSpPr>
          <p:nvPr>
            <p:ph type="dt" sz="half" idx="10"/>
          </p:nvPr>
        </p:nvSpPr>
        <p:spPr/>
        <p:txBody>
          <a:bodyPr/>
          <a:lstStyle>
            <a:lvl1pPr>
              <a:defRPr/>
            </a:lvl1pPr>
          </a:lstStyle>
          <a:p>
            <a:pPr>
              <a:defRPr/>
            </a:pPr>
            <a:fld id="{929C2716-6B5A-E548-B2A6-9615E52EFF40}" type="datetimeFigureOut">
              <a:rPr lang="es-CO"/>
              <a:pPr>
                <a:defRPr/>
              </a:pPr>
              <a:t>16/07/2018</a:t>
            </a:fld>
            <a:endParaRPr lang="es-CO" dirty="0"/>
          </a:p>
        </p:txBody>
      </p:sp>
      <p:sp>
        <p:nvSpPr>
          <p:cNvPr id="5"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6" name="5 Marcador de número de diapositiva">
            <a:extLst/>
          </p:cNvPr>
          <p:cNvSpPr>
            <a:spLocks noGrp="1"/>
          </p:cNvSpPr>
          <p:nvPr>
            <p:ph type="sldNum" sz="quarter" idx="12"/>
          </p:nvPr>
        </p:nvSpPr>
        <p:spPr/>
        <p:txBody>
          <a:bodyPr/>
          <a:lstStyle>
            <a:lvl1pPr>
              <a:defRPr/>
            </a:lvl1pPr>
          </a:lstStyle>
          <a:p>
            <a:pPr>
              <a:defRPr/>
            </a:pPr>
            <a:fld id="{DCC9AFC1-9355-544C-9365-519DC391ADA2}" type="slidenum">
              <a:rPr lang="es-CO"/>
              <a:pPr>
                <a:defRPr/>
              </a:pPr>
              <a:t>‹Nº›</a:t>
            </a:fld>
            <a:endParaRPr lang="es-CO" dirty="0"/>
          </a:p>
        </p:txBody>
      </p:sp>
    </p:spTree>
    <p:extLst>
      <p:ext uri="{BB962C8B-B14F-4D97-AF65-F5344CB8AC3E}">
        <p14:creationId xmlns:p14="http://schemas.microsoft.com/office/powerpoint/2010/main" val="2713825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p:cNvPr>
          <p:cNvSpPr>
            <a:spLocks noGrp="1"/>
          </p:cNvSpPr>
          <p:nvPr>
            <p:ph type="dt" sz="half" idx="10"/>
          </p:nvPr>
        </p:nvSpPr>
        <p:spPr/>
        <p:txBody>
          <a:bodyPr/>
          <a:lstStyle>
            <a:lvl1pPr>
              <a:defRPr/>
            </a:lvl1pPr>
          </a:lstStyle>
          <a:p>
            <a:pPr>
              <a:defRPr/>
            </a:pPr>
            <a:fld id="{1C16D227-0346-3943-A50E-41B28209C6AE}" type="datetimeFigureOut">
              <a:rPr lang="es-CO"/>
              <a:pPr>
                <a:defRPr/>
              </a:pPr>
              <a:t>16/07/2018</a:t>
            </a:fld>
            <a:endParaRPr lang="es-CO" dirty="0"/>
          </a:p>
        </p:txBody>
      </p:sp>
      <p:sp>
        <p:nvSpPr>
          <p:cNvPr id="5"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6" name="5 Marcador de número de diapositiva">
            <a:extLst/>
          </p:cNvPr>
          <p:cNvSpPr>
            <a:spLocks noGrp="1"/>
          </p:cNvSpPr>
          <p:nvPr>
            <p:ph type="sldNum" sz="quarter" idx="12"/>
          </p:nvPr>
        </p:nvSpPr>
        <p:spPr/>
        <p:txBody>
          <a:bodyPr/>
          <a:lstStyle>
            <a:lvl1pPr>
              <a:defRPr/>
            </a:lvl1pPr>
          </a:lstStyle>
          <a:p>
            <a:pPr>
              <a:defRPr/>
            </a:pPr>
            <a:fld id="{DF712CBA-97DD-5243-992A-BE16A6397F40}" type="slidenum">
              <a:rPr lang="es-CO"/>
              <a:pPr>
                <a:defRPr/>
              </a:pPr>
              <a:t>‹Nº›</a:t>
            </a:fld>
            <a:endParaRPr lang="es-CO" dirty="0"/>
          </a:p>
        </p:txBody>
      </p:sp>
    </p:spTree>
    <p:extLst>
      <p:ext uri="{BB962C8B-B14F-4D97-AF65-F5344CB8AC3E}">
        <p14:creationId xmlns:p14="http://schemas.microsoft.com/office/powerpoint/2010/main" val="282063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3 Marcador de fecha">
            <a:extLst/>
          </p:cNvPr>
          <p:cNvSpPr>
            <a:spLocks noGrp="1"/>
          </p:cNvSpPr>
          <p:nvPr>
            <p:ph type="dt" sz="half" idx="10"/>
          </p:nvPr>
        </p:nvSpPr>
        <p:spPr/>
        <p:txBody>
          <a:bodyPr/>
          <a:lstStyle>
            <a:lvl1pPr>
              <a:defRPr/>
            </a:lvl1pPr>
          </a:lstStyle>
          <a:p>
            <a:pPr>
              <a:defRPr/>
            </a:pPr>
            <a:fld id="{88C3F281-9AC0-6649-A504-D08BD01D992B}" type="datetimeFigureOut">
              <a:rPr lang="es-CO"/>
              <a:pPr>
                <a:defRPr/>
              </a:pPr>
              <a:t>16/07/2018</a:t>
            </a:fld>
            <a:endParaRPr lang="es-CO" dirty="0"/>
          </a:p>
        </p:txBody>
      </p:sp>
      <p:sp>
        <p:nvSpPr>
          <p:cNvPr id="6"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7" name="5 Marcador de número de diapositiva">
            <a:extLst/>
          </p:cNvPr>
          <p:cNvSpPr>
            <a:spLocks noGrp="1"/>
          </p:cNvSpPr>
          <p:nvPr>
            <p:ph type="sldNum" sz="quarter" idx="12"/>
          </p:nvPr>
        </p:nvSpPr>
        <p:spPr/>
        <p:txBody>
          <a:bodyPr/>
          <a:lstStyle>
            <a:lvl1pPr>
              <a:defRPr/>
            </a:lvl1pPr>
          </a:lstStyle>
          <a:p>
            <a:pPr>
              <a:defRPr/>
            </a:pPr>
            <a:fld id="{F945BDC0-BF53-2A45-8AFD-9FCB3BB4426C}" type="slidenum">
              <a:rPr lang="es-CO"/>
              <a:pPr>
                <a:defRPr/>
              </a:pPr>
              <a:t>‹Nº›</a:t>
            </a:fld>
            <a:endParaRPr lang="es-CO" dirty="0"/>
          </a:p>
        </p:txBody>
      </p:sp>
    </p:spTree>
    <p:extLst>
      <p:ext uri="{BB962C8B-B14F-4D97-AF65-F5344CB8AC3E}">
        <p14:creationId xmlns:p14="http://schemas.microsoft.com/office/powerpoint/2010/main" val="3172160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3 Marcador de fecha">
            <a:extLst/>
          </p:cNvPr>
          <p:cNvSpPr>
            <a:spLocks noGrp="1"/>
          </p:cNvSpPr>
          <p:nvPr>
            <p:ph type="dt" sz="half" idx="10"/>
          </p:nvPr>
        </p:nvSpPr>
        <p:spPr/>
        <p:txBody>
          <a:bodyPr/>
          <a:lstStyle>
            <a:lvl1pPr>
              <a:defRPr/>
            </a:lvl1pPr>
          </a:lstStyle>
          <a:p>
            <a:pPr>
              <a:defRPr/>
            </a:pPr>
            <a:fld id="{EF74F37D-1D07-8340-87DE-C4787A4EB405}" type="datetimeFigureOut">
              <a:rPr lang="es-CO"/>
              <a:pPr>
                <a:defRPr/>
              </a:pPr>
              <a:t>16/07/2018</a:t>
            </a:fld>
            <a:endParaRPr lang="es-CO" dirty="0"/>
          </a:p>
        </p:txBody>
      </p:sp>
      <p:sp>
        <p:nvSpPr>
          <p:cNvPr id="8"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9" name="5 Marcador de número de diapositiva">
            <a:extLst/>
          </p:cNvPr>
          <p:cNvSpPr>
            <a:spLocks noGrp="1"/>
          </p:cNvSpPr>
          <p:nvPr>
            <p:ph type="sldNum" sz="quarter" idx="12"/>
          </p:nvPr>
        </p:nvSpPr>
        <p:spPr/>
        <p:txBody>
          <a:bodyPr/>
          <a:lstStyle>
            <a:lvl1pPr>
              <a:defRPr/>
            </a:lvl1pPr>
          </a:lstStyle>
          <a:p>
            <a:pPr>
              <a:defRPr/>
            </a:pPr>
            <a:fld id="{3CCFE929-7402-F141-AF17-9C53ED614450}" type="slidenum">
              <a:rPr lang="es-CO"/>
              <a:pPr>
                <a:defRPr/>
              </a:pPr>
              <a:t>‹Nº›</a:t>
            </a:fld>
            <a:endParaRPr lang="es-CO" dirty="0"/>
          </a:p>
        </p:txBody>
      </p:sp>
    </p:spTree>
    <p:extLst>
      <p:ext uri="{BB962C8B-B14F-4D97-AF65-F5344CB8AC3E}">
        <p14:creationId xmlns:p14="http://schemas.microsoft.com/office/powerpoint/2010/main" val="338615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3 Marcador de fecha">
            <a:extLst/>
          </p:cNvPr>
          <p:cNvSpPr>
            <a:spLocks noGrp="1"/>
          </p:cNvSpPr>
          <p:nvPr>
            <p:ph type="dt" sz="half" idx="10"/>
          </p:nvPr>
        </p:nvSpPr>
        <p:spPr/>
        <p:txBody>
          <a:bodyPr/>
          <a:lstStyle>
            <a:lvl1pPr>
              <a:defRPr/>
            </a:lvl1pPr>
          </a:lstStyle>
          <a:p>
            <a:pPr>
              <a:defRPr/>
            </a:pPr>
            <a:fld id="{49F596F2-FED5-654C-88F7-394E47B079CB}" type="datetimeFigureOut">
              <a:rPr lang="es-CO"/>
              <a:pPr>
                <a:defRPr/>
              </a:pPr>
              <a:t>16/07/2018</a:t>
            </a:fld>
            <a:endParaRPr lang="es-CO" dirty="0"/>
          </a:p>
        </p:txBody>
      </p:sp>
      <p:sp>
        <p:nvSpPr>
          <p:cNvPr id="4"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5" name="5 Marcador de número de diapositiva">
            <a:extLst/>
          </p:cNvPr>
          <p:cNvSpPr>
            <a:spLocks noGrp="1"/>
          </p:cNvSpPr>
          <p:nvPr>
            <p:ph type="sldNum" sz="quarter" idx="12"/>
          </p:nvPr>
        </p:nvSpPr>
        <p:spPr/>
        <p:txBody>
          <a:bodyPr/>
          <a:lstStyle>
            <a:lvl1pPr>
              <a:defRPr/>
            </a:lvl1pPr>
          </a:lstStyle>
          <a:p>
            <a:pPr>
              <a:defRPr/>
            </a:pPr>
            <a:fld id="{E9FAE956-2128-D545-9A04-8B360C1B2B25}" type="slidenum">
              <a:rPr lang="es-CO"/>
              <a:pPr>
                <a:defRPr/>
              </a:pPr>
              <a:t>‹Nº›</a:t>
            </a:fld>
            <a:endParaRPr lang="es-CO" dirty="0"/>
          </a:p>
        </p:txBody>
      </p:sp>
    </p:spTree>
    <p:extLst>
      <p:ext uri="{BB962C8B-B14F-4D97-AF65-F5344CB8AC3E}">
        <p14:creationId xmlns:p14="http://schemas.microsoft.com/office/powerpoint/2010/main" val="1543566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p:cNvPr>
          <p:cNvSpPr>
            <a:spLocks noGrp="1"/>
          </p:cNvSpPr>
          <p:nvPr>
            <p:ph type="dt" sz="half" idx="10"/>
          </p:nvPr>
        </p:nvSpPr>
        <p:spPr/>
        <p:txBody>
          <a:bodyPr/>
          <a:lstStyle>
            <a:lvl1pPr>
              <a:defRPr/>
            </a:lvl1pPr>
          </a:lstStyle>
          <a:p>
            <a:pPr>
              <a:defRPr/>
            </a:pPr>
            <a:fld id="{5B846680-2998-7444-B8CA-D1466B2F5620}" type="datetimeFigureOut">
              <a:rPr lang="es-CO"/>
              <a:pPr>
                <a:defRPr/>
              </a:pPr>
              <a:t>16/07/2018</a:t>
            </a:fld>
            <a:endParaRPr lang="es-CO" dirty="0"/>
          </a:p>
        </p:txBody>
      </p:sp>
      <p:sp>
        <p:nvSpPr>
          <p:cNvPr id="3"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4" name="5 Marcador de número de diapositiva">
            <a:extLst/>
          </p:cNvPr>
          <p:cNvSpPr>
            <a:spLocks noGrp="1"/>
          </p:cNvSpPr>
          <p:nvPr>
            <p:ph type="sldNum" sz="quarter" idx="12"/>
          </p:nvPr>
        </p:nvSpPr>
        <p:spPr/>
        <p:txBody>
          <a:bodyPr/>
          <a:lstStyle>
            <a:lvl1pPr>
              <a:defRPr/>
            </a:lvl1pPr>
          </a:lstStyle>
          <a:p>
            <a:pPr>
              <a:defRPr/>
            </a:pPr>
            <a:fld id="{76A4608C-A4F8-214A-AC90-B10DEEF02B02}" type="slidenum">
              <a:rPr lang="es-CO"/>
              <a:pPr>
                <a:defRPr/>
              </a:pPr>
              <a:t>‹Nº›</a:t>
            </a:fld>
            <a:endParaRPr lang="es-CO" dirty="0"/>
          </a:p>
        </p:txBody>
      </p:sp>
    </p:spTree>
    <p:extLst>
      <p:ext uri="{BB962C8B-B14F-4D97-AF65-F5344CB8AC3E}">
        <p14:creationId xmlns:p14="http://schemas.microsoft.com/office/powerpoint/2010/main" val="90300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p:cNvPr>
          <p:cNvSpPr>
            <a:spLocks noGrp="1"/>
          </p:cNvSpPr>
          <p:nvPr>
            <p:ph type="dt" sz="half" idx="10"/>
          </p:nvPr>
        </p:nvSpPr>
        <p:spPr/>
        <p:txBody>
          <a:bodyPr/>
          <a:lstStyle>
            <a:lvl1pPr>
              <a:defRPr/>
            </a:lvl1pPr>
          </a:lstStyle>
          <a:p>
            <a:pPr>
              <a:defRPr/>
            </a:pPr>
            <a:fld id="{F3198E29-24CD-6E4B-8CC9-5F14D40FCBD9}" type="datetimeFigureOut">
              <a:rPr lang="es-CO"/>
              <a:pPr>
                <a:defRPr/>
              </a:pPr>
              <a:t>16/07/2018</a:t>
            </a:fld>
            <a:endParaRPr lang="es-CO" dirty="0"/>
          </a:p>
        </p:txBody>
      </p:sp>
      <p:sp>
        <p:nvSpPr>
          <p:cNvPr id="6"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7" name="5 Marcador de número de diapositiva">
            <a:extLst/>
          </p:cNvPr>
          <p:cNvSpPr>
            <a:spLocks noGrp="1"/>
          </p:cNvSpPr>
          <p:nvPr>
            <p:ph type="sldNum" sz="quarter" idx="12"/>
          </p:nvPr>
        </p:nvSpPr>
        <p:spPr/>
        <p:txBody>
          <a:bodyPr/>
          <a:lstStyle>
            <a:lvl1pPr>
              <a:defRPr/>
            </a:lvl1pPr>
          </a:lstStyle>
          <a:p>
            <a:pPr>
              <a:defRPr/>
            </a:pPr>
            <a:fld id="{316728DF-364B-5842-97C2-1B72D2DAA1AA}" type="slidenum">
              <a:rPr lang="es-CO"/>
              <a:pPr>
                <a:defRPr/>
              </a:pPr>
              <a:t>‹Nº›</a:t>
            </a:fld>
            <a:endParaRPr lang="es-CO" dirty="0"/>
          </a:p>
        </p:txBody>
      </p:sp>
    </p:spTree>
    <p:extLst>
      <p:ext uri="{BB962C8B-B14F-4D97-AF65-F5344CB8AC3E}">
        <p14:creationId xmlns:p14="http://schemas.microsoft.com/office/powerpoint/2010/main" val="189216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p:cNvPr>
          <p:cNvSpPr>
            <a:spLocks noGrp="1"/>
          </p:cNvSpPr>
          <p:nvPr>
            <p:ph type="dt" sz="half" idx="10"/>
          </p:nvPr>
        </p:nvSpPr>
        <p:spPr/>
        <p:txBody>
          <a:bodyPr/>
          <a:lstStyle>
            <a:lvl1pPr>
              <a:defRPr/>
            </a:lvl1pPr>
          </a:lstStyle>
          <a:p>
            <a:pPr>
              <a:defRPr/>
            </a:pPr>
            <a:fld id="{29DC2F50-4552-0D46-94DD-94A5BBBC135F}" type="datetimeFigureOut">
              <a:rPr lang="es-CO"/>
              <a:pPr>
                <a:defRPr/>
              </a:pPr>
              <a:t>16/07/2018</a:t>
            </a:fld>
            <a:endParaRPr lang="es-CO" dirty="0"/>
          </a:p>
        </p:txBody>
      </p:sp>
      <p:sp>
        <p:nvSpPr>
          <p:cNvPr id="6" name="4 Marcador de pie de página">
            <a:extLst/>
          </p:cNvPr>
          <p:cNvSpPr>
            <a:spLocks noGrp="1"/>
          </p:cNvSpPr>
          <p:nvPr>
            <p:ph type="ftr" sz="quarter" idx="11"/>
          </p:nvPr>
        </p:nvSpPr>
        <p:spPr/>
        <p:txBody>
          <a:bodyPr/>
          <a:lstStyle>
            <a:lvl1pPr>
              <a:defRPr/>
            </a:lvl1pPr>
          </a:lstStyle>
          <a:p>
            <a:pPr>
              <a:defRPr/>
            </a:pPr>
            <a:endParaRPr lang="es-CO" dirty="0"/>
          </a:p>
        </p:txBody>
      </p:sp>
      <p:sp>
        <p:nvSpPr>
          <p:cNvPr id="7" name="5 Marcador de número de diapositiva">
            <a:extLst/>
          </p:cNvPr>
          <p:cNvSpPr>
            <a:spLocks noGrp="1"/>
          </p:cNvSpPr>
          <p:nvPr>
            <p:ph type="sldNum" sz="quarter" idx="12"/>
          </p:nvPr>
        </p:nvSpPr>
        <p:spPr/>
        <p:txBody>
          <a:bodyPr/>
          <a:lstStyle>
            <a:lvl1pPr>
              <a:defRPr/>
            </a:lvl1pPr>
          </a:lstStyle>
          <a:p>
            <a:pPr>
              <a:defRPr/>
            </a:pPr>
            <a:fld id="{13CA06E9-E56D-F541-ABDC-0D7B4A8973D4}" type="slidenum">
              <a:rPr lang="es-CO"/>
              <a:pPr>
                <a:defRPr/>
              </a:pPr>
              <a:t>‹Nº›</a:t>
            </a:fld>
            <a:endParaRPr lang="es-CO" dirty="0"/>
          </a:p>
        </p:txBody>
      </p:sp>
    </p:spTree>
    <p:extLst>
      <p:ext uri="{BB962C8B-B14F-4D97-AF65-F5344CB8AC3E}">
        <p14:creationId xmlns:p14="http://schemas.microsoft.com/office/powerpoint/2010/main" val="282783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endParaRPr lang="es-CO"/>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67C3242-EBD9-8644-9BFA-93D36A7EA7EF}" type="datetimeFigureOut">
              <a:rPr lang="es-CO"/>
              <a:pPr>
                <a:defRPr/>
              </a:pPr>
              <a:t>16/07/2018</a:t>
            </a:fld>
            <a:endParaRPr lang="es-CO" dirty="0"/>
          </a:p>
        </p:txBody>
      </p:sp>
      <p:sp>
        <p:nvSpPr>
          <p:cNvPr id="5" name="4 Marcador de pie de página">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ea typeface="MS PGothic" panose="020B0600070205080204" pitchFamily="34" charset="-128"/>
                <a:cs typeface="+mn-cs"/>
              </a:defRPr>
            </a:lvl1pPr>
          </a:lstStyle>
          <a:p>
            <a:pPr>
              <a:defRPr/>
            </a:pPr>
            <a:endParaRPr lang="es-CO" dirty="0"/>
          </a:p>
        </p:txBody>
      </p:sp>
      <p:sp>
        <p:nvSpPr>
          <p:cNvPr id="6" name="5 Marcador de número de diapositiva">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F76D7BF-71BC-5E47-9338-66374C427D99}" type="slidenum">
              <a:rPr lang="es-CO"/>
              <a:pPr>
                <a:defRPr/>
              </a:pPr>
              <a:t>‹Nº›</a:t>
            </a:fld>
            <a:endParaRPr lang="es-CO"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8.jpeg"/><Relationship Id="rId7" Type="http://schemas.openxmlformats.org/officeDocument/2006/relationships/diagramQuickStyle" Target="../diagrams/quickStyle5.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Layout" Target="../diagrams/layout5.xml"/><Relationship Id="rId5" Type="http://schemas.openxmlformats.org/officeDocument/2006/relationships/diagramData" Target="../diagrams/data5.xml"/><Relationship Id="rId10" Type="http://schemas.openxmlformats.org/officeDocument/2006/relationships/comments" Target="../comments/comment4.xml"/><Relationship Id="rId4" Type="http://schemas.microsoft.com/office/2007/relationships/hdphoto" Target="../media/hdphoto2.wdp"/><Relationship Id="rId9" Type="http://schemas.microsoft.com/office/2007/relationships/diagramDrawing" Target="../diagrams/drawing5.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8.jpeg"/><Relationship Id="rId7" Type="http://schemas.openxmlformats.org/officeDocument/2006/relationships/diagramQuickStyle" Target="../diagrams/quickStyle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Layout" Target="../diagrams/layout6.xml"/><Relationship Id="rId5" Type="http://schemas.openxmlformats.org/officeDocument/2006/relationships/diagramData" Target="../diagrams/data6.xml"/><Relationship Id="rId4" Type="http://schemas.microsoft.com/office/2007/relationships/hdphoto" Target="../media/hdphoto2.wdp"/><Relationship Id="rId9" Type="http://schemas.microsoft.com/office/2007/relationships/diagramDrawing" Target="../diagrams/drawing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7" Type="http://schemas.microsoft.com/office/2007/relationships/hdphoto" Target="../media/hdphoto3.wdp"/><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comments" Target="../comments/commen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7.png"/><Relationship Id="rId7" Type="http://schemas.openxmlformats.org/officeDocument/2006/relationships/diagramQuickStyle" Target="../diagrams/quickStyle4.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Layout" Target="../diagrams/layout4.xml"/><Relationship Id="rId5" Type="http://schemas.openxmlformats.org/officeDocument/2006/relationships/diagramData" Target="../diagrams/data4.xml"/><Relationship Id="rId10" Type="http://schemas.openxmlformats.org/officeDocument/2006/relationships/comments" Target="../comments/comment3.xml"/><Relationship Id="rId4" Type="http://schemas.microsoft.com/office/2007/relationships/hdphoto" Target="../media/hdphoto1.wdp"/><Relationship Id="rId9"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a:extLst/>
          </p:cNvPr>
          <p:cNvSpPr/>
          <p:nvPr/>
        </p:nvSpPr>
        <p:spPr>
          <a:xfrm>
            <a:off x="0" y="0"/>
            <a:ext cx="9144000" cy="5591175"/>
          </a:xfrm>
          <a:prstGeom prst="rect">
            <a:avLst/>
          </a:prstGeom>
          <a:solidFill>
            <a:srgbClr val="7D41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dirty="0">
              <a:solidFill>
                <a:srgbClr val="FFFFFF"/>
              </a:solidFill>
              <a:latin typeface="Century Gothic"/>
              <a:ea typeface="MS PGothic" pitchFamily="34" charset="-128"/>
              <a:cs typeface="Century Gothic"/>
            </a:endParaRPr>
          </a:p>
        </p:txBody>
      </p:sp>
      <p:sp>
        <p:nvSpPr>
          <p:cNvPr id="14338" name="7 CuadroTexto"/>
          <p:cNvSpPr txBox="1">
            <a:spLocks noChangeArrowheads="1"/>
          </p:cNvSpPr>
          <p:nvPr/>
        </p:nvSpPr>
        <p:spPr bwMode="auto">
          <a:xfrm>
            <a:off x="468313" y="1341438"/>
            <a:ext cx="8496300" cy="32234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gn="r" eaLnBrk="1" hangingPunct="1">
              <a:lnSpc>
                <a:spcPts val="4000"/>
              </a:lnSpc>
            </a:pPr>
            <a:r>
              <a:rPr lang="en-GB" sz="5400" b="1" dirty="0">
                <a:solidFill>
                  <a:schemeClr val="bg1"/>
                </a:solidFill>
                <a:latin typeface="Century Gothic" charset="0"/>
              </a:rPr>
              <a:t>Informe de Resultados</a:t>
            </a:r>
            <a:br>
              <a:rPr lang="en-GB" sz="5400" b="1" dirty="0">
                <a:solidFill>
                  <a:schemeClr val="bg1"/>
                </a:solidFill>
                <a:latin typeface="Century Gothic" charset="0"/>
              </a:rPr>
            </a:br>
            <a:endParaRPr lang="en-GB" sz="5400" b="1" dirty="0">
              <a:solidFill>
                <a:schemeClr val="bg1"/>
              </a:solidFill>
              <a:latin typeface="Century Gothic" charset="0"/>
            </a:endParaRPr>
          </a:p>
          <a:p>
            <a:pPr algn="r" eaLnBrk="1" hangingPunct="1">
              <a:lnSpc>
                <a:spcPct val="90000"/>
              </a:lnSpc>
            </a:pPr>
            <a:r>
              <a:rPr lang="en-GB" sz="3200" b="1" dirty="0">
                <a:solidFill>
                  <a:schemeClr val="bg1"/>
                </a:solidFill>
                <a:latin typeface="Century Gothic" charset="0"/>
              </a:rPr>
              <a:t>Ejercicio de la participación ciudadana en la producción y actualización normativa del sector postal.</a:t>
            </a:r>
          </a:p>
          <a:p>
            <a:pPr algn="r" eaLnBrk="1" hangingPunct="1">
              <a:lnSpc>
                <a:spcPct val="90000"/>
              </a:lnSpc>
            </a:pPr>
            <a:endParaRPr lang="en-GB" sz="3200" b="1" dirty="0">
              <a:solidFill>
                <a:schemeClr val="bg1"/>
              </a:solidFill>
              <a:latin typeface="Century Gothic" charset="0"/>
            </a:endParaRPr>
          </a:p>
          <a:p>
            <a:pPr algn="r" eaLnBrk="1" hangingPunct="1">
              <a:lnSpc>
                <a:spcPct val="90000"/>
              </a:lnSpc>
            </a:pPr>
            <a:r>
              <a:rPr lang="en-GB" b="1" dirty="0">
                <a:solidFill>
                  <a:srgbClr val="FF0000"/>
                </a:solidFill>
                <a:latin typeface="Century Gothic" charset="0"/>
              </a:rPr>
              <a:t>Mayo 16 de 2018</a:t>
            </a:r>
            <a:endParaRPr lang="es-CO" b="1" dirty="0">
              <a:solidFill>
                <a:schemeClr val="bg1"/>
              </a:solidFill>
            </a:endParaRPr>
          </a:p>
        </p:txBody>
      </p:sp>
      <p:pic>
        <p:nvPicPr>
          <p:cNvPr id="14339" name="3 Imagen"/>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5311775"/>
            <a:ext cx="9144000" cy="565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0" name="Imagen 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484313" y="5807075"/>
            <a:ext cx="6175375" cy="790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graphicFrame>
        <p:nvGraphicFramePr>
          <p:cNvPr id="4" name="Diagrama 3"/>
          <p:cNvGraphicFramePr/>
          <p:nvPr>
            <p:extLst>
              <p:ext uri="{D42A27DB-BD31-4B8C-83A1-F6EECF244321}">
                <p14:modId xmlns:p14="http://schemas.microsoft.com/office/powerpoint/2010/main" val="383897897"/>
              </p:ext>
            </p:extLst>
          </p:nvPr>
        </p:nvGraphicFramePr>
        <p:xfrm>
          <a:off x="539552" y="2924944"/>
          <a:ext cx="8604448" cy="43924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3. Emisión de respuesta</a:t>
            </a:r>
          </a:p>
          <a:p>
            <a:r>
              <a:rPr lang="es-ES" sz="3200" b="1" dirty="0">
                <a:solidFill>
                  <a:schemeClr val="bg1"/>
                </a:solidFill>
                <a:latin typeface="Century Gothic"/>
                <a:cs typeface="Century Gothic"/>
              </a:rPr>
              <a:t> a los ciudadanos</a:t>
            </a:r>
          </a:p>
        </p:txBody>
      </p:sp>
    </p:spTree>
    <p:extLst>
      <p:ext uri="{BB962C8B-B14F-4D97-AF65-F5344CB8AC3E}">
        <p14:creationId xmlns:p14="http://schemas.microsoft.com/office/powerpoint/2010/main" val="595515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3. Emisión de respuesta</a:t>
            </a:r>
          </a:p>
          <a:p>
            <a:r>
              <a:rPr lang="es-ES" sz="3200" b="1" dirty="0">
                <a:solidFill>
                  <a:schemeClr val="bg1"/>
                </a:solidFill>
                <a:latin typeface="Century Gothic"/>
                <a:cs typeface="Century Gothic"/>
              </a:rPr>
              <a:t> a los ciudadanos</a:t>
            </a:r>
          </a:p>
        </p:txBody>
      </p:sp>
      <p:sp>
        <p:nvSpPr>
          <p:cNvPr id="3" name="Rectángulo 2"/>
          <p:cNvSpPr/>
          <p:nvPr/>
        </p:nvSpPr>
        <p:spPr>
          <a:xfrm>
            <a:off x="2483768" y="2276872"/>
            <a:ext cx="6480720" cy="646331"/>
          </a:xfrm>
          <a:prstGeom prst="rect">
            <a:avLst/>
          </a:prstGeom>
        </p:spPr>
        <p:txBody>
          <a:bodyPr wrap="square">
            <a:spAutoFit/>
          </a:bodyPr>
          <a:lstStyle/>
          <a:p>
            <a:pPr algn="r"/>
            <a:r>
              <a:rPr lang="es-ES" dirty="0">
                <a:solidFill>
                  <a:schemeClr val="tx1">
                    <a:lumMod val="65000"/>
                    <a:lumOff val="35000"/>
                  </a:schemeClr>
                </a:solidFill>
                <a:latin typeface="Century Gothic" panose="020B0502020202020204" pitchFamily="34" charset="0"/>
              </a:rPr>
              <a:t>Las observaciones se encuentran en proceso de respuesta</a:t>
            </a:r>
            <a:endParaRPr lang="es-CO" dirty="0">
              <a:solidFill>
                <a:schemeClr val="tx1">
                  <a:lumMod val="65000"/>
                  <a:lumOff val="3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1358434454"/>
              </p:ext>
            </p:extLst>
          </p:nvPr>
        </p:nvGraphicFramePr>
        <p:xfrm>
          <a:off x="251520" y="3079558"/>
          <a:ext cx="8640960" cy="3744287"/>
        </p:xfrm>
        <a:graphic>
          <a:graphicData uri="http://schemas.openxmlformats.org/drawingml/2006/table">
            <a:tbl>
              <a:tblPr>
                <a:tableStyleId>{46F890A9-2807-4EBB-B81D-B2AA78EC7F39}</a:tableStyleId>
              </a:tblPr>
              <a:tblGrid>
                <a:gridCol w="229372">
                  <a:extLst>
                    <a:ext uri="{9D8B030D-6E8A-4147-A177-3AD203B41FA5}">
                      <a16:colId xmlns:a16="http://schemas.microsoft.com/office/drawing/2014/main" val="20000"/>
                    </a:ext>
                  </a:extLst>
                </a:gridCol>
                <a:gridCol w="3432052">
                  <a:extLst>
                    <a:ext uri="{9D8B030D-6E8A-4147-A177-3AD203B41FA5}">
                      <a16:colId xmlns:a16="http://schemas.microsoft.com/office/drawing/2014/main" val="20001"/>
                    </a:ext>
                  </a:extLst>
                </a:gridCol>
                <a:gridCol w="585828">
                  <a:extLst>
                    <a:ext uri="{9D8B030D-6E8A-4147-A177-3AD203B41FA5}">
                      <a16:colId xmlns:a16="http://schemas.microsoft.com/office/drawing/2014/main" val="20002"/>
                    </a:ext>
                  </a:extLst>
                </a:gridCol>
                <a:gridCol w="659056">
                  <a:extLst>
                    <a:ext uri="{9D8B030D-6E8A-4147-A177-3AD203B41FA5}">
                      <a16:colId xmlns:a16="http://schemas.microsoft.com/office/drawing/2014/main" val="20003"/>
                    </a:ext>
                  </a:extLst>
                </a:gridCol>
                <a:gridCol w="732285">
                  <a:extLst>
                    <a:ext uri="{9D8B030D-6E8A-4147-A177-3AD203B41FA5}">
                      <a16:colId xmlns:a16="http://schemas.microsoft.com/office/drawing/2014/main" val="20004"/>
                    </a:ext>
                  </a:extLst>
                </a:gridCol>
                <a:gridCol w="366142">
                  <a:extLst>
                    <a:ext uri="{9D8B030D-6E8A-4147-A177-3AD203B41FA5}">
                      <a16:colId xmlns:a16="http://schemas.microsoft.com/office/drawing/2014/main" val="20005"/>
                    </a:ext>
                  </a:extLst>
                </a:gridCol>
                <a:gridCol w="1171656">
                  <a:extLst>
                    <a:ext uri="{9D8B030D-6E8A-4147-A177-3AD203B41FA5}">
                      <a16:colId xmlns:a16="http://schemas.microsoft.com/office/drawing/2014/main" val="20006"/>
                    </a:ext>
                  </a:extLst>
                </a:gridCol>
                <a:gridCol w="366142">
                  <a:extLst>
                    <a:ext uri="{9D8B030D-6E8A-4147-A177-3AD203B41FA5}">
                      <a16:colId xmlns:a16="http://schemas.microsoft.com/office/drawing/2014/main" val="20007"/>
                    </a:ext>
                  </a:extLst>
                </a:gridCol>
                <a:gridCol w="439371">
                  <a:extLst>
                    <a:ext uri="{9D8B030D-6E8A-4147-A177-3AD203B41FA5}">
                      <a16:colId xmlns:a16="http://schemas.microsoft.com/office/drawing/2014/main" val="20008"/>
                    </a:ext>
                  </a:extLst>
                </a:gridCol>
                <a:gridCol w="659056">
                  <a:extLst>
                    <a:ext uri="{9D8B030D-6E8A-4147-A177-3AD203B41FA5}">
                      <a16:colId xmlns:a16="http://schemas.microsoft.com/office/drawing/2014/main" val="20009"/>
                    </a:ext>
                  </a:extLst>
                </a:gridCol>
              </a:tblGrid>
              <a:tr h="534213">
                <a:tc>
                  <a:txBody>
                    <a:bodyPr/>
                    <a:lstStyle/>
                    <a:p>
                      <a:pPr algn="ctr" fontAlgn="ctr"/>
                      <a:r>
                        <a:rPr lang="es-ES" sz="900" u="none" strike="noStrike" dirty="0">
                          <a:solidFill>
                            <a:schemeClr val="bg1"/>
                          </a:solidFill>
                          <a:effectLst/>
                          <a:latin typeface="Arial Narrow"/>
                          <a:cs typeface="Arial Narrow"/>
                        </a:rPr>
                        <a:t>Ítem</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Observación recibida</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Canal de recepción</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Fecha de recepción</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Identificación del participante</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Grupo valor</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Respuesta</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Fecha de respuesta</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Canal de respuesta</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900" u="none" strike="noStrike" dirty="0">
                          <a:solidFill>
                            <a:schemeClr val="bg1"/>
                          </a:solidFill>
                          <a:effectLst/>
                          <a:latin typeface="Arial Narrow"/>
                          <a:cs typeface="Arial Narrow"/>
                        </a:rPr>
                        <a:t>Acción implementada</a:t>
                      </a:r>
                      <a:endParaRPr lang="es-ES" sz="900" b="1" i="0" u="none" strike="noStrike" dirty="0">
                        <a:solidFill>
                          <a:schemeClr val="bg1"/>
                        </a:solidFill>
                        <a:effectLst/>
                        <a:latin typeface="Arial Narrow"/>
                        <a:cs typeface="Arial Narrow"/>
                      </a:endParaRPr>
                    </a:p>
                  </a:txBody>
                  <a:tcPr marL="4567" marR="4567" marT="4567" marB="0" anchor="ctr">
                    <a:solidFill>
                      <a:schemeClr val="accent5"/>
                    </a:solidFill>
                  </a:tcPr>
                </a:tc>
                <a:extLst>
                  <a:ext uri="{0D108BD9-81ED-4DB2-BD59-A6C34878D82A}">
                    <a16:rowId xmlns:a16="http://schemas.microsoft.com/office/drawing/2014/main" val="10000"/>
                  </a:ext>
                </a:extLst>
              </a:tr>
              <a:tr h="3191080">
                <a:tc>
                  <a:txBody>
                    <a:bodyPr/>
                    <a:lstStyle/>
                    <a:p>
                      <a:pPr algn="ctr" fontAlgn="ctr"/>
                      <a:r>
                        <a:rPr lang="es-ES" sz="900" b="1" i="0" u="none" strike="noStrike" dirty="0">
                          <a:solidFill>
                            <a:schemeClr val="dk1"/>
                          </a:solidFill>
                          <a:effectLst/>
                          <a:latin typeface="Arial Narrow"/>
                          <a:cs typeface="Arial Narrow"/>
                        </a:rPr>
                        <a:t>3</a:t>
                      </a:r>
                      <a:endParaRPr lang="es-ES" sz="900" b="1" i="0" u="none" strike="noStrike" dirty="0">
                        <a:solidFill>
                          <a:srgbClr val="FFFFFF"/>
                        </a:solidFill>
                        <a:effectLst/>
                        <a:latin typeface="Arial Narrow"/>
                        <a:cs typeface="Arial Narrow"/>
                      </a:endParaRPr>
                    </a:p>
                  </a:txBody>
                  <a:tcPr marL="4567" marR="4567" marT="4567" marB="0" anchor="ctr"/>
                </a:tc>
                <a:tc>
                  <a:txBody>
                    <a:bodyPr/>
                    <a:lstStyle/>
                    <a:p>
                      <a:pPr marL="228600" indent="-228600" algn="just" fontAlgn="ctr">
                        <a:buAutoNum type="arabicPeriod"/>
                      </a:pPr>
                      <a:r>
                        <a:rPr lang="es-ES" sz="900" b="0" i="0" u="none" strike="noStrike" dirty="0">
                          <a:solidFill>
                            <a:srgbClr val="000000"/>
                          </a:solidFill>
                          <a:effectLst/>
                          <a:latin typeface="Arial Narrow"/>
                          <a:cs typeface="Arial Narrow"/>
                        </a:rPr>
                        <a:t>Término del proceso de rezagos y disposición final: Sumado el tiempo necesario que dispone la Ley para que un envío sea declarado en rezago, tres (3) meses, más el tiempo que deberá custodiarse durante la publicación del listado en la página web, dos (2) meses, más un (1) mes adicional que debe tomarse el comité para disponer de los envíos, generaría un término de custodia de seis (6) meses. Sugerencia: hacer mas eficaz el procedimiento, hacer una distinción entre las etapas que incluso el artículo 5.4.3.5 de la Resolución 5050 de 2016 hace. Sugieren 30 días para ser declarado no distribuible.</a:t>
                      </a:r>
                    </a:p>
                    <a:p>
                      <a:pPr marL="0" indent="0" algn="just" fontAlgn="ctr">
                        <a:buNone/>
                      </a:pPr>
                      <a:endParaRPr lang="es-ES" sz="900" b="0" i="0" u="none" strike="noStrike" dirty="0">
                        <a:solidFill>
                          <a:srgbClr val="000000"/>
                        </a:solidFill>
                        <a:effectLst/>
                        <a:latin typeface="Arial Narrow"/>
                        <a:cs typeface="Arial Narrow"/>
                      </a:endParaRPr>
                    </a:p>
                    <a:p>
                      <a:pPr marL="0" indent="0" algn="just" fontAlgn="ctr">
                        <a:buNone/>
                      </a:pPr>
                      <a:r>
                        <a:rPr lang="es-ES" sz="900" b="0" i="0" u="none" strike="noStrike" dirty="0">
                          <a:solidFill>
                            <a:srgbClr val="000000"/>
                          </a:solidFill>
                          <a:effectLst/>
                          <a:latin typeface="Arial Narrow"/>
                          <a:cs typeface="Arial Narrow"/>
                        </a:rPr>
                        <a:t>2. Término para publicación en la página WEB: sugieren que se establezcan fechas de corte, con el fin de generar un compilado de envíos a publicar, 5 primeros </a:t>
                      </a:r>
                      <a:r>
                        <a:rPr lang="es-ES" sz="900" b="0" i="0" u="none" strike="noStrike" dirty="0" err="1">
                          <a:solidFill>
                            <a:srgbClr val="000000"/>
                          </a:solidFill>
                          <a:effectLst/>
                          <a:latin typeface="Arial Narrow"/>
                          <a:cs typeface="Arial Narrow"/>
                        </a:rPr>
                        <a:t>dias</a:t>
                      </a:r>
                      <a:r>
                        <a:rPr lang="es-ES" sz="900" b="0" i="0" u="none" strike="noStrike" dirty="0">
                          <a:solidFill>
                            <a:srgbClr val="000000"/>
                          </a:solidFill>
                          <a:effectLst/>
                          <a:latin typeface="Arial Narrow"/>
                          <a:cs typeface="Arial Narrow"/>
                        </a:rPr>
                        <a:t> del mes se publique en pagina el listado de </a:t>
                      </a:r>
                      <a:r>
                        <a:rPr lang="es-ES" sz="900" b="0" i="0" u="none" strike="noStrike" dirty="0" err="1">
                          <a:solidFill>
                            <a:srgbClr val="000000"/>
                          </a:solidFill>
                          <a:effectLst/>
                          <a:latin typeface="Arial Narrow"/>
                          <a:cs typeface="Arial Narrow"/>
                        </a:rPr>
                        <a:t>envios</a:t>
                      </a:r>
                      <a:r>
                        <a:rPr lang="es-ES" sz="900" b="0" i="0" u="none" strike="noStrike" dirty="0">
                          <a:solidFill>
                            <a:srgbClr val="000000"/>
                          </a:solidFill>
                          <a:effectLst/>
                          <a:latin typeface="Arial Narrow"/>
                          <a:cs typeface="Arial Narrow"/>
                        </a:rPr>
                        <a:t> no distribuibles configurados en el mes anterior (a cargo de Secretaría técnica). </a:t>
                      </a:r>
                      <a:br>
                        <a:rPr lang="es-ES" sz="900" b="0" i="0" u="none" strike="noStrike" dirty="0">
                          <a:solidFill>
                            <a:srgbClr val="000000"/>
                          </a:solidFill>
                          <a:effectLst/>
                          <a:latin typeface="Arial Narrow"/>
                          <a:cs typeface="Arial Narrow"/>
                        </a:rPr>
                      </a:br>
                      <a:endParaRPr lang="es-ES" sz="900" b="0" i="0" u="none" strike="noStrike" dirty="0">
                        <a:solidFill>
                          <a:srgbClr val="000000"/>
                        </a:solidFill>
                        <a:effectLst/>
                        <a:latin typeface="Arial Narrow"/>
                        <a:cs typeface="Arial Narrow"/>
                      </a:endParaRPr>
                    </a:p>
                  </a:txBody>
                  <a:tcPr marL="12700" marR="12700" marT="12700" marB="0"/>
                </a:tc>
                <a:tc>
                  <a:txBody>
                    <a:bodyPr/>
                    <a:lstStyle/>
                    <a:p>
                      <a:pPr algn="ctr" fontAlgn="ctr"/>
                      <a:r>
                        <a:rPr lang="es-ES" sz="900" b="0" i="0" u="none" strike="noStrike" dirty="0">
                          <a:solidFill>
                            <a:srgbClr val="000000"/>
                          </a:solidFill>
                          <a:effectLst/>
                          <a:latin typeface="Arial Narrow"/>
                          <a:cs typeface="Arial Narrow"/>
                        </a:rPr>
                        <a:t>Página Web</a:t>
                      </a:r>
                    </a:p>
                  </a:txBody>
                  <a:tcPr marL="12700" marR="12700" marT="12700" marB="0"/>
                </a:tc>
                <a:tc>
                  <a:txBody>
                    <a:bodyPr/>
                    <a:lstStyle/>
                    <a:p>
                      <a:pPr algn="ctr" fontAlgn="ctr"/>
                      <a:r>
                        <a:rPr lang="es-CO" sz="900" b="0" i="0" u="none" strike="noStrike" dirty="0">
                          <a:solidFill>
                            <a:srgbClr val="000000"/>
                          </a:solidFill>
                          <a:effectLst/>
                          <a:latin typeface="Arial Narrow"/>
                          <a:cs typeface="Arial Narrow"/>
                        </a:rPr>
                        <a:t>25</a:t>
                      </a:r>
                      <a:r>
                        <a:rPr lang="mr-IN" sz="900" b="0" i="0" u="none" strike="noStrike" dirty="0">
                          <a:solidFill>
                            <a:srgbClr val="000000"/>
                          </a:solidFill>
                          <a:effectLst/>
                          <a:latin typeface="Arial Narrow"/>
                          <a:cs typeface="Arial Narrow"/>
                        </a:rPr>
                        <a:t>/0</a:t>
                      </a:r>
                      <a:r>
                        <a:rPr lang="es-CO" sz="900" b="0" i="0" u="none" strike="noStrike" dirty="0">
                          <a:solidFill>
                            <a:srgbClr val="000000"/>
                          </a:solidFill>
                          <a:effectLst/>
                          <a:latin typeface="Arial Narrow"/>
                          <a:cs typeface="Arial Narrow"/>
                        </a:rPr>
                        <a:t>4</a:t>
                      </a:r>
                      <a:r>
                        <a:rPr lang="mr-IN" sz="900" b="0" i="0" u="none" strike="noStrike" dirty="0">
                          <a:solidFill>
                            <a:srgbClr val="000000"/>
                          </a:solidFill>
                          <a:effectLst/>
                          <a:latin typeface="Arial Narrow"/>
                          <a:cs typeface="Arial Narrow"/>
                        </a:rPr>
                        <a:t>/18</a:t>
                      </a:r>
                    </a:p>
                  </a:txBody>
                  <a:tcPr marL="12700" marR="12700" marT="12700" marB="0"/>
                </a:tc>
                <a:tc>
                  <a:txBody>
                    <a:bodyPr/>
                    <a:lstStyle/>
                    <a:p>
                      <a:pPr algn="l" fontAlgn="ctr"/>
                      <a:r>
                        <a:rPr lang="es-ES" sz="900" b="0" i="0" u="none" strike="noStrike" dirty="0">
                          <a:solidFill>
                            <a:srgbClr val="000000"/>
                          </a:solidFill>
                          <a:effectLst/>
                          <a:latin typeface="Arial Narrow"/>
                          <a:cs typeface="Arial Narrow"/>
                        </a:rPr>
                        <a:t>FENALCO</a:t>
                      </a:r>
                    </a:p>
                  </a:txBody>
                  <a:tcPr marL="12700" marR="12700" marT="12700" marB="0"/>
                </a:tc>
                <a:tc>
                  <a:txBody>
                    <a:bodyPr/>
                    <a:lstStyle/>
                    <a:p>
                      <a:pPr algn="l" fontAlgn="ctr"/>
                      <a:r>
                        <a:rPr lang="es-ES" sz="900" b="0" i="0" u="none" strike="noStrike" dirty="0" err="1">
                          <a:solidFill>
                            <a:srgbClr val="000000"/>
                          </a:solidFill>
                          <a:effectLst/>
                          <a:latin typeface="Arial Narrow"/>
                          <a:cs typeface="Arial Narrow"/>
                        </a:rPr>
                        <a:t>Gremiio</a:t>
                      </a:r>
                      <a:endParaRPr lang="es-ES" sz="900" b="0" i="0" u="none" strike="noStrike" dirty="0">
                        <a:solidFill>
                          <a:srgbClr val="000000"/>
                        </a:solidFill>
                        <a:effectLst/>
                        <a:latin typeface="Arial Narrow"/>
                        <a:cs typeface="Arial Narrow"/>
                      </a:endParaRPr>
                    </a:p>
                  </a:txBody>
                  <a:tcPr marL="12700" marR="12700" marT="12700" marB="0"/>
                </a:tc>
                <a:tc>
                  <a:txBody>
                    <a:bodyPr/>
                    <a:lstStyle/>
                    <a:p>
                      <a:pPr algn="l" fontAlgn="ctr"/>
                      <a:r>
                        <a:rPr lang="es-ES" sz="900" b="0" i="0" u="none" strike="noStrike" dirty="0">
                          <a:solidFill>
                            <a:srgbClr val="000000"/>
                          </a:solidFill>
                          <a:effectLst/>
                          <a:latin typeface="Arial Narrow"/>
                          <a:cs typeface="Arial Narrow"/>
                        </a:rPr>
                        <a:t>En proceso de respuesta</a:t>
                      </a:r>
                      <a:br>
                        <a:rPr lang="es-ES" sz="900" b="0" i="0" u="none" strike="noStrike" dirty="0">
                          <a:solidFill>
                            <a:srgbClr val="000000"/>
                          </a:solidFill>
                          <a:effectLst/>
                          <a:latin typeface="Arial Narrow"/>
                          <a:cs typeface="Arial Narrow"/>
                        </a:rPr>
                      </a:br>
                      <a:br>
                        <a:rPr lang="es-ES" sz="900" b="0" i="0" u="none" strike="noStrike" dirty="0">
                          <a:solidFill>
                            <a:srgbClr val="000000"/>
                          </a:solidFill>
                          <a:effectLst/>
                          <a:latin typeface="Arial Narrow"/>
                          <a:cs typeface="Arial Narrow"/>
                        </a:rPr>
                      </a:br>
                      <a:endParaRPr lang="es-ES" sz="900" b="0" i="0" u="none" strike="noStrike" dirty="0">
                        <a:solidFill>
                          <a:srgbClr val="000000"/>
                        </a:solidFill>
                        <a:effectLst/>
                        <a:latin typeface="Arial Narrow"/>
                        <a:cs typeface="Arial Narrow"/>
                      </a:endParaRPr>
                    </a:p>
                  </a:txBody>
                  <a:tcPr marL="12700" marR="12700" marT="12700" marB="0"/>
                </a:tc>
                <a:tc>
                  <a:txBody>
                    <a:bodyPr/>
                    <a:lstStyle/>
                    <a:p>
                      <a:pPr algn="ctr" fontAlgn="ctr"/>
                      <a:endParaRPr lang="mr-IN" sz="900" b="0" i="0" u="none" strike="noStrike" dirty="0">
                        <a:solidFill>
                          <a:srgbClr val="000000"/>
                        </a:solidFill>
                        <a:effectLst/>
                        <a:latin typeface="Arial Narrow"/>
                        <a:cs typeface="Arial Narrow"/>
                      </a:endParaRPr>
                    </a:p>
                  </a:txBody>
                  <a:tcPr marL="12700" marR="12700" marT="12700" marB="0"/>
                </a:tc>
                <a:tc>
                  <a:txBody>
                    <a:bodyPr/>
                    <a:lstStyle/>
                    <a:p>
                      <a:pPr algn="ctr" fontAlgn="ctr"/>
                      <a:endParaRPr lang="es-ES" sz="900" b="0" i="0" u="none" strike="noStrike" dirty="0">
                        <a:solidFill>
                          <a:srgbClr val="000000"/>
                        </a:solidFill>
                        <a:effectLst/>
                        <a:latin typeface="Arial Narrow"/>
                        <a:cs typeface="Arial Narrow"/>
                      </a:endParaRPr>
                    </a:p>
                  </a:txBody>
                  <a:tcPr marL="12700" marR="12700" marT="12700" marB="0"/>
                </a:tc>
                <a:tc>
                  <a:txBody>
                    <a:bodyPr/>
                    <a:lstStyle/>
                    <a:p>
                      <a:pPr algn="l" fontAlgn="ctr"/>
                      <a:r>
                        <a:rPr lang="es-ES" sz="900" b="0" i="0" u="none" strike="noStrike" dirty="0">
                          <a:solidFill>
                            <a:srgbClr val="000000"/>
                          </a:solidFill>
                          <a:effectLst/>
                          <a:latin typeface="Arial Narrow"/>
                          <a:cs typeface="Arial Narrow"/>
                        </a:rPr>
                        <a:t>No aplica</a:t>
                      </a:r>
                    </a:p>
                  </a:txBody>
                  <a:tcPr marL="12700" marR="12700" marT="1270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87743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3. Emisión de respuesta</a:t>
            </a:r>
          </a:p>
          <a:p>
            <a:r>
              <a:rPr lang="es-ES" sz="3200" b="1" dirty="0">
                <a:solidFill>
                  <a:schemeClr val="bg1"/>
                </a:solidFill>
                <a:latin typeface="Century Gothic"/>
                <a:cs typeface="Century Gothic"/>
              </a:rPr>
              <a:t> a los ciudadanos</a:t>
            </a:r>
          </a:p>
        </p:txBody>
      </p:sp>
      <p:sp>
        <p:nvSpPr>
          <p:cNvPr id="3" name="Rectángulo 2"/>
          <p:cNvSpPr/>
          <p:nvPr/>
        </p:nvSpPr>
        <p:spPr>
          <a:xfrm>
            <a:off x="2483768" y="2276872"/>
            <a:ext cx="6480720" cy="923330"/>
          </a:xfrm>
          <a:prstGeom prst="rect">
            <a:avLst/>
          </a:prstGeom>
        </p:spPr>
        <p:txBody>
          <a:bodyPr wrap="square">
            <a:spAutoFit/>
          </a:bodyPr>
          <a:lstStyle/>
          <a:p>
            <a:pPr algn="r"/>
            <a:r>
              <a:rPr lang="es-ES" dirty="0">
                <a:solidFill>
                  <a:schemeClr val="tx1">
                    <a:lumMod val="65000"/>
                    <a:lumOff val="35000"/>
                  </a:schemeClr>
                </a:solidFill>
                <a:latin typeface="Century Gothic" panose="020B0502020202020204" pitchFamily="34" charset="0"/>
              </a:rPr>
              <a:t>Las observaciones se encuentran en proceso de respuesta</a:t>
            </a:r>
            <a:endParaRPr lang="es-CO" dirty="0">
              <a:solidFill>
                <a:schemeClr val="tx1">
                  <a:lumMod val="65000"/>
                  <a:lumOff val="35000"/>
                </a:schemeClr>
              </a:solidFill>
            </a:endParaRPr>
          </a:p>
          <a:p>
            <a:pPr algn="r"/>
            <a:endParaRPr lang="es-CO" dirty="0">
              <a:solidFill>
                <a:schemeClr val="tx1">
                  <a:lumMod val="65000"/>
                  <a:lumOff val="3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1403821993"/>
              </p:ext>
            </p:extLst>
          </p:nvPr>
        </p:nvGraphicFramePr>
        <p:xfrm>
          <a:off x="251520" y="3079559"/>
          <a:ext cx="8640960" cy="3445786"/>
        </p:xfrm>
        <a:graphic>
          <a:graphicData uri="http://schemas.openxmlformats.org/drawingml/2006/table">
            <a:tbl>
              <a:tblPr>
                <a:tableStyleId>{46F890A9-2807-4EBB-B81D-B2AA78EC7F39}</a:tableStyleId>
              </a:tblPr>
              <a:tblGrid>
                <a:gridCol w="229372">
                  <a:extLst>
                    <a:ext uri="{9D8B030D-6E8A-4147-A177-3AD203B41FA5}">
                      <a16:colId xmlns:a16="http://schemas.microsoft.com/office/drawing/2014/main" val="20000"/>
                    </a:ext>
                  </a:extLst>
                </a:gridCol>
                <a:gridCol w="1210788">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2376264">
                  <a:extLst>
                    <a:ext uri="{9D8B030D-6E8A-4147-A177-3AD203B41FA5}">
                      <a16:colId xmlns:a16="http://schemas.microsoft.com/office/drawing/2014/main" val="20009"/>
                    </a:ext>
                  </a:extLst>
                </a:gridCol>
              </a:tblGrid>
              <a:tr h="494131">
                <a:tc>
                  <a:txBody>
                    <a:bodyPr/>
                    <a:lstStyle/>
                    <a:p>
                      <a:pPr algn="ctr" fontAlgn="ctr"/>
                      <a:r>
                        <a:rPr lang="es-ES" sz="1000" u="none" strike="noStrike" dirty="0">
                          <a:solidFill>
                            <a:schemeClr val="bg1"/>
                          </a:solidFill>
                          <a:effectLst/>
                          <a:latin typeface="Arial Narrow"/>
                          <a:cs typeface="Arial Narrow"/>
                        </a:rPr>
                        <a:t>Ítem</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Observación recibida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Identificación del participante</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Grupo valor</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Acción implementada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extLst>
                  <a:ext uri="{0D108BD9-81ED-4DB2-BD59-A6C34878D82A}">
                    <a16:rowId xmlns:a16="http://schemas.microsoft.com/office/drawing/2014/main" val="10000"/>
                  </a:ext>
                </a:extLst>
              </a:tr>
              <a:tr h="2951655">
                <a:tc>
                  <a:txBody>
                    <a:bodyPr/>
                    <a:lstStyle/>
                    <a:p>
                      <a:pPr algn="ctr" fontAlgn="ctr"/>
                      <a:r>
                        <a:rPr lang="es-ES" sz="1000" b="1" i="0" u="none" strike="noStrike" dirty="0">
                          <a:solidFill>
                            <a:schemeClr val="dk1"/>
                          </a:solidFill>
                          <a:effectLst/>
                          <a:latin typeface="Arial Narrow"/>
                          <a:cs typeface="Arial Narrow"/>
                        </a:rPr>
                        <a:t>4</a:t>
                      </a:r>
                      <a:endParaRPr lang="es-ES" sz="1000" b="1" i="0" u="none" strike="noStrike" dirty="0">
                        <a:solidFill>
                          <a:srgbClr val="FFFFFF"/>
                        </a:solidFill>
                        <a:effectLst/>
                        <a:latin typeface="Arial Narrow"/>
                        <a:cs typeface="Arial Narrow"/>
                      </a:endParaRPr>
                    </a:p>
                  </a:txBody>
                  <a:tcPr marL="4567" marR="4567" marT="4567" marB="0" anchor="ctr"/>
                </a:tc>
                <a:tc>
                  <a:txBody>
                    <a:bodyPr/>
                    <a:lstStyle/>
                    <a:p>
                      <a:pPr algn="l" fontAlgn="ctr"/>
                      <a:r>
                        <a:rPr lang="es-ES" sz="1000" b="0" i="0" u="none" strike="noStrike" dirty="0">
                          <a:solidFill>
                            <a:srgbClr val="000000"/>
                          </a:solidFill>
                          <a:effectLst/>
                          <a:latin typeface="Arial Narrow"/>
                          <a:cs typeface="Arial Narrow"/>
                        </a:rPr>
                        <a:t>Término al ICBF para aceptar o rechazar donación 5 días y </a:t>
                      </a:r>
                      <a:r>
                        <a:rPr lang="es-ES" sz="1000" b="0" i="0" u="none" strike="noStrike" dirty="0" err="1">
                          <a:solidFill>
                            <a:srgbClr val="000000"/>
                          </a:solidFill>
                          <a:effectLst/>
                          <a:latin typeface="Arial Narrow"/>
                          <a:cs typeface="Arial Narrow"/>
                        </a:rPr>
                        <a:t>simultaneamente</a:t>
                      </a:r>
                      <a:r>
                        <a:rPr lang="es-ES" sz="1000" b="0" i="0" u="none" strike="noStrike" dirty="0">
                          <a:solidFill>
                            <a:srgbClr val="000000"/>
                          </a:solidFill>
                          <a:effectLst/>
                          <a:latin typeface="Arial Narrow"/>
                          <a:cs typeface="Arial Narrow"/>
                        </a:rPr>
                        <a:t> convocar a otras entidades sin animo de lucro. </a:t>
                      </a:r>
                      <a:r>
                        <a:rPr lang="es-ES" sz="1000" b="0" i="0" u="none" strike="noStrike" dirty="0" err="1">
                          <a:solidFill>
                            <a:srgbClr val="000000"/>
                          </a:solidFill>
                          <a:effectLst/>
                          <a:latin typeface="Arial Narrow"/>
                          <a:cs typeface="Arial Narrow"/>
                        </a:rPr>
                        <a:t>Comite</a:t>
                      </a:r>
                      <a:r>
                        <a:rPr lang="es-ES" sz="1000" b="0" i="0" u="none" strike="noStrike" dirty="0">
                          <a:solidFill>
                            <a:srgbClr val="000000"/>
                          </a:solidFill>
                          <a:effectLst/>
                          <a:latin typeface="Arial Narrow"/>
                          <a:cs typeface="Arial Narrow"/>
                        </a:rPr>
                        <a:t> se </a:t>
                      </a:r>
                      <a:r>
                        <a:rPr lang="es-ES" sz="1000" b="0" i="0" u="none" strike="noStrike" dirty="0" err="1">
                          <a:solidFill>
                            <a:srgbClr val="000000"/>
                          </a:solidFill>
                          <a:effectLst/>
                          <a:latin typeface="Arial Narrow"/>
                          <a:cs typeface="Arial Narrow"/>
                        </a:rPr>
                        <a:t>reuna</a:t>
                      </a:r>
                      <a:r>
                        <a:rPr lang="es-ES" sz="1000" b="0" i="0" u="none" strike="noStrike" dirty="0">
                          <a:solidFill>
                            <a:srgbClr val="000000"/>
                          </a:solidFill>
                          <a:effectLst/>
                          <a:latin typeface="Arial Narrow"/>
                          <a:cs typeface="Arial Narrow"/>
                        </a:rPr>
                        <a:t> </a:t>
                      </a:r>
                      <a:r>
                        <a:rPr lang="es-ES" sz="1000" b="0" i="0" u="none" strike="noStrike" dirty="0" err="1">
                          <a:solidFill>
                            <a:srgbClr val="000000"/>
                          </a:solidFill>
                          <a:effectLst/>
                          <a:latin typeface="Arial Narrow"/>
                          <a:cs typeface="Arial Narrow"/>
                        </a:rPr>
                        <a:t>despues</a:t>
                      </a:r>
                      <a:r>
                        <a:rPr lang="es-ES" sz="1000" b="0" i="0" u="none" strike="noStrike" dirty="0">
                          <a:solidFill>
                            <a:srgbClr val="000000"/>
                          </a:solidFill>
                          <a:effectLst/>
                          <a:latin typeface="Arial Narrow"/>
                          <a:cs typeface="Arial Narrow"/>
                        </a:rPr>
                        <a:t> de aceptada la donación para disponer entrega oficial.</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Página Web</a:t>
                      </a:r>
                    </a:p>
                  </a:txBody>
                  <a:tcPr marL="12700" marR="12700" marT="12700" marB="0" anchor="ctr"/>
                </a:tc>
                <a:tc>
                  <a:txBody>
                    <a:bodyPr/>
                    <a:lstStyle/>
                    <a:p>
                      <a:pPr algn="l" fontAlgn="ctr"/>
                      <a:r>
                        <a:rPr lang="es-CO" sz="1000" b="0" i="0" u="none" strike="noStrike" dirty="0">
                          <a:solidFill>
                            <a:srgbClr val="000000"/>
                          </a:solidFill>
                          <a:effectLst/>
                          <a:latin typeface="Arial Narrow"/>
                          <a:cs typeface="Arial Narrow"/>
                        </a:rPr>
                        <a:t>25</a:t>
                      </a:r>
                      <a:r>
                        <a:rPr lang="mr-IN" sz="1000" b="0" i="0" u="none" strike="noStrike" dirty="0">
                          <a:solidFill>
                            <a:srgbClr val="000000"/>
                          </a:solidFill>
                          <a:effectLst/>
                          <a:latin typeface="Arial Narrow"/>
                          <a:cs typeface="Arial Narrow"/>
                        </a:rPr>
                        <a:t>/0</a:t>
                      </a:r>
                      <a:r>
                        <a:rPr lang="es-CO" sz="1000" b="0" i="0" u="none" strike="noStrike" dirty="0">
                          <a:solidFill>
                            <a:srgbClr val="000000"/>
                          </a:solidFill>
                          <a:effectLst/>
                          <a:latin typeface="Arial Narrow"/>
                          <a:cs typeface="Arial Narrow"/>
                        </a:rPr>
                        <a:t>4</a:t>
                      </a:r>
                      <a:r>
                        <a:rPr lang="mr-IN" sz="1000" b="0" i="0" u="none" strike="noStrike" dirty="0">
                          <a:solidFill>
                            <a:srgbClr val="000000"/>
                          </a:solidFill>
                          <a:effectLst/>
                          <a:latin typeface="Arial Narrow"/>
                          <a:cs typeface="Arial Narrow"/>
                        </a:rPr>
                        <a:t>/18</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FENALO</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Gremio</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En proceso de respuesta </a:t>
                      </a:r>
                    </a:p>
                  </a:txBody>
                  <a:tcPr marL="12700" marR="12700" marT="12700" marB="0" anchor="ctr"/>
                </a:tc>
                <a:tc>
                  <a:txBody>
                    <a:bodyPr/>
                    <a:lstStyle/>
                    <a:p>
                      <a:pPr algn="l" fontAlgn="ctr"/>
                      <a:endParaRPr lang="mr-IN"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97100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3. Emisión de respuesta</a:t>
            </a:r>
          </a:p>
          <a:p>
            <a:r>
              <a:rPr lang="es-ES" sz="3200" b="1" dirty="0">
                <a:solidFill>
                  <a:schemeClr val="bg1"/>
                </a:solidFill>
                <a:latin typeface="Century Gothic"/>
                <a:cs typeface="Century Gothic"/>
              </a:rPr>
              <a:t> a los ciudadanos</a:t>
            </a:r>
          </a:p>
        </p:txBody>
      </p:sp>
      <p:sp>
        <p:nvSpPr>
          <p:cNvPr id="3" name="Rectángulo 2"/>
          <p:cNvSpPr/>
          <p:nvPr/>
        </p:nvSpPr>
        <p:spPr>
          <a:xfrm>
            <a:off x="2483768" y="2276872"/>
            <a:ext cx="6480720" cy="646331"/>
          </a:xfrm>
          <a:prstGeom prst="rect">
            <a:avLst/>
          </a:prstGeom>
        </p:spPr>
        <p:txBody>
          <a:bodyPr wrap="square">
            <a:spAutoFit/>
          </a:bodyPr>
          <a:lstStyle/>
          <a:p>
            <a:pPr algn="r"/>
            <a:r>
              <a:rPr lang="es-ES" dirty="0">
                <a:solidFill>
                  <a:schemeClr val="tx1">
                    <a:lumMod val="65000"/>
                    <a:lumOff val="35000"/>
                  </a:schemeClr>
                </a:solidFill>
                <a:latin typeface="Century Gothic" panose="020B0502020202020204" pitchFamily="34" charset="0"/>
              </a:rPr>
              <a:t>Las observaciones se encuentran en proceso de respuesta</a:t>
            </a:r>
            <a:endParaRPr lang="es-CO" dirty="0">
              <a:solidFill>
                <a:schemeClr val="tx1">
                  <a:lumMod val="65000"/>
                  <a:lumOff val="3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126713590"/>
              </p:ext>
            </p:extLst>
          </p:nvPr>
        </p:nvGraphicFramePr>
        <p:xfrm>
          <a:off x="251520" y="3079559"/>
          <a:ext cx="8640960" cy="3445786"/>
        </p:xfrm>
        <a:graphic>
          <a:graphicData uri="http://schemas.openxmlformats.org/drawingml/2006/table">
            <a:tbl>
              <a:tblPr>
                <a:tableStyleId>{46F890A9-2807-4EBB-B81D-B2AA78EC7F39}</a:tableStyleId>
              </a:tblPr>
              <a:tblGrid>
                <a:gridCol w="229372">
                  <a:extLst>
                    <a:ext uri="{9D8B030D-6E8A-4147-A177-3AD203B41FA5}">
                      <a16:colId xmlns:a16="http://schemas.microsoft.com/office/drawing/2014/main" val="20000"/>
                    </a:ext>
                  </a:extLst>
                </a:gridCol>
                <a:gridCol w="1210788">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2376264">
                  <a:extLst>
                    <a:ext uri="{9D8B030D-6E8A-4147-A177-3AD203B41FA5}">
                      <a16:colId xmlns:a16="http://schemas.microsoft.com/office/drawing/2014/main" val="20009"/>
                    </a:ext>
                  </a:extLst>
                </a:gridCol>
              </a:tblGrid>
              <a:tr h="494131">
                <a:tc>
                  <a:txBody>
                    <a:bodyPr/>
                    <a:lstStyle/>
                    <a:p>
                      <a:pPr algn="ctr" fontAlgn="ctr"/>
                      <a:r>
                        <a:rPr lang="es-ES" sz="1000" u="none" strike="noStrike" dirty="0">
                          <a:solidFill>
                            <a:schemeClr val="bg1"/>
                          </a:solidFill>
                          <a:effectLst/>
                          <a:latin typeface="Arial Narrow"/>
                          <a:cs typeface="Arial Narrow"/>
                        </a:rPr>
                        <a:t>Ítem</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Observación recibida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Identificación del participante</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Grupo valor</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Acción implementada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extLst>
                  <a:ext uri="{0D108BD9-81ED-4DB2-BD59-A6C34878D82A}">
                    <a16:rowId xmlns:a16="http://schemas.microsoft.com/office/drawing/2014/main" val="10000"/>
                  </a:ext>
                </a:extLst>
              </a:tr>
              <a:tr h="2951655">
                <a:tc>
                  <a:txBody>
                    <a:bodyPr/>
                    <a:lstStyle/>
                    <a:p>
                      <a:pPr algn="ctr" fontAlgn="ctr"/>
                      <a:r>
                        <a:rPr lang="es-ES" sz="1000" b="1" i="0" u="none" strike="noStrike" dirty="0">
                          <a:solidFill>
                            <a:schemeClr val="dk1"/>
                          </a:solidFill>
                          <a:effectLst/>
                          <a:latin typeface="Arial Narrow"/>
                          <a:cs typeface="Arial Narrow"/>
                        </a:rPr>
                        <a:t>4</a:t>
                      </a:r>
                      <a:endParaRPr lang="es-ES" sz="1000" b="1" i="0" u="none" strike="noStrike" dirty="0">
                        <a:solidFill>
                          <a:srgbClr val="FFFFFF"/>
                        </a:solidFill>
                        <a:effectLst/>
                        <a:latin typeface="Arial Narrow"/>
                        <a:cs typeface="Arial Narrow"/>
                      </a:endParaRPr>
                    </a:p>
                  </a:txBody>
                  <a:tcPr marL="4567" marR="4567" marT="4567" marB="0" anchor="ctr"/>
                </a:tc>
                <a:tc>
                  <a:txBody>
                    <a:bodyPr/>
                    <a:lstStyle/>
                    <a:p>
                      <a:pPr algn="l" fontAlgn="ctr"/>
                      <a:r>
                        <a:rPr lang="es-ES" sz="1000" b="0" i="0" u="none" strike="noStrike" dirty="0">
                          <a:solidFill>
                            <a:srgbClr val="000000"/>
                          </a:solidFill>
                          <a:effectLst/>
                          <a:latin typeface="Arial Narrow"/>
                          <a:cs typeface="Arial Narrow"/>
                        </a:rPr>
                        <a:t>Procedimiento por no aceptación del ICBF ni postulación de entidades sin ánimo de lucro - Sugerencia operador pueda disponer donando a cualquier persona, entidad o su destrucción.  </a:t>
                      </a:r>
                    </a:p>
                    <a:p>
                      <a:pPr algn="l" fontAlgn="ctr"/>
                      <a:r>
                        <a:rPr lang="es-ES" sz="1000" b="0" i="0" u="none" strike="noStrike" dirty="0">
                          <a:solidFill>
                            <a:srgbClr val="000000"/>
                          </a:solidFill>
                          <a:effectLst/>
                          <a:latin typeface="Arial Narrow"/>
                          <a:cs typeface="Arial Narrow"/>
                        </a:rPr>
                        <a:t>5. Incluir definiciones: Sacas: Objeto no destruible. </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Página Web</a:t>
                      </a:r>
                    </a:p>
                  </a:txBody>
                  <a:tcPr marL="12700" marR="12700" marT="12700" marB="0" anchor="ctr"/>
                </a:tc>
                <a:tc>
                  <a:txBody>
                    <a:bodyPr/>
                    <a:lstStyle/>
                    <a:p>
                      <a:pPr algn="l" fontAlgn="ctr"/>
                      <a:r>
                        <a:rPr lang="es-CO" sz="1000" b="0" i="0" u="none" strike="noStrike" dirty="0">
                          <a:solidFill>
                            <a:srgbClr val="000000"/>
                          </a:solidFill>
                          <a:effectLst/>
                          <a:latin typeface="Arial Narrow"/>
                          <a:cs typeface="Arial Narrow"/>
                        </a:rPr>
                        <a:t>25</a:t>
                      </a:r>
                      <a:r>
                        <a:rPr lang="mr-IN" sz="1000" b="0" i="0" u="none" strike="noStrike" dirty="0">
                          <a:solidFill>
                            <a:srgbClr val="000000"/>
                          </a:solidFill>
                          <a:effectLst/>
                          <a:latin typeface="Arial Narrow"/>
                          <a:cs typeface="Arial Narrow"/>
                        </a:rPr>
                        <a:t>/0</a:t>
                      </a:r>
                      <a:r>
                        <a:rPr lang="es-CO" sz="1000" b="0" i="0" u="none" strike="noStrike" dirty="0">
                          <a:solidFill>
                            <a:srgbClr val="000000"/>
                          </a:solidFill>
                          <a:effectLst/>
                          <a:latin typeface="Arial Narrow"/>
                          <a:cs typeface="Arial Narrow"/>
                        </a:rPr>
                        <a:t>4</a:t>
                      </a:r>
                      <a:r>
                        <a:rPr lang="mr-IN" sz="1000" b="0" i="0" u="none" strike="noStrike" dirty="0">
                          <a:solidFill>
                            <a:srgbClr val="000000"/>
                          </a:solidFill>
                          <a:effectLst/>
                          <a:latin typeface="Arial Narrow"/>
                          <a:cs typeface="Arial Narrow"/>
                        </a:rPr>
                        <a:t>/18</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FENALCO</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Gremio</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En proceso de respuesta </a:t>
                      </a:r>
                    </a:p>
                  </a:txBody>
                  <a:tcPr marL="12700" marR="12700" marT="12700" marB="0" anchor="ctr"/>
                </a:tc>
                <a:tc>
                  <a:txBody>
                    <a:bodyPr/>
                    <a:lstStyle/>
                    <a:p>
                      <a:pPr algn="l" fontAlgn="ctr"/>
                      <a:endParaRPr lang="mr-IN"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088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3. Emisión de respuesta</a:t>
            </a:r>
          </a:p>
          <a:p>
            <a:r>
              <a:rPr lang="es-ES" sz="3200" b="1" dirty="0">
                <a:solidFill>
                  <a:schemeClr val="bg1"/>
                </a:solidFill>
                <a:latin typeface="Century Gothic"/>
                <a:cs typeface="Century Gothic"/>
              </a:rPr>
              <a:t> a los ciudadanos</a:t>
            </a:r>
          </a:p>
        </p:txBody>
      </p:sp>
      <p:sp>
        <p:nvSpPr>
          <p:cNvPr id="3" name="Rectángulo 2"/>
          <p:cNvSpPr/>
          <p:nvPr/>
        </p:nvSpPr>
        <p:spPr>
          <a:xfrm>
            <a:off x="2483768" y="2276872"/>
            <a:ext cx="6480720" cy="646331"/>
          </a:xfrm>
          <a:prstGeom prst="rect">
            <a:avLst/>
          </a:prstGeom>
        </p:spPr>
        <p:txBody>
          <a:bodyPr wrap="square">
            <a:spAutoFit/>
          </a:bodyPr>
          <a:lstStyle/>
          <a:p>
            <a:pPr algn="r"/>
            <a:r>
              <a:rPr lang="es-ES" dirty="0">
                <a:solidFill>
                  <a:schemeClr val="tx1">
                    <a:lumMod val="65000"/>
                    <a:lumOff val="35000"/>
                  </a:schemeClr>
                </a:solidFill>
                <a:latin typeface="Century Gothic" panose="020B0502020202020204" pitchFamily="34" charset="0"/>
              </a:rPr>
              <a:t>Las observaciones se encuentran en proceso de respuesta</a:t>
            </a:r>
            <a:endParaRPr lang="es-CO" dirty="0">
              <a:solidFill>
                <a:schemeClr val="tx1">
                  <a:lumMod val="65000"/>
                  <a:lumOff val="3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1777163799"/>
              </p:ext>
            </p:extLst>
          </p:nvPr>
        </p:nvGraphicFramePr>
        <p:xfrm>
          <a:off x="251520" y="3079559"/>
          <a:ext cx="8640960" cy="3445786"/>
        </p:xfrm>
        <a:graphic>
          <a:graphicData uri="http://schemas.openxmlformats.org/drawingml/2006/table">
            <a:tbl>
              <a:tblPr>
                <a:tableStyleId>{46F890A9-2807-4EBB-B81D-B2AA78EC7F39}</a:tableStyleId>
              </a:tblPr>
              <a:tblGrid>
                <a:gridCol w="229372">
                  <a:extLst>
                    <a:ext uri="{9D8B030D-6E8A-4147-A177-3AD203B41FA5}">
                      <a16:colId xmlns:a16="http://schemas.microsoft.com/office/drawing/2014/main" val="20000"/>
                    </a:ext>
                  </a:extLst>
                </a:gridCol>
                <a:gridCol w="1210788">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2376264">
                  <a:extLst>
                    <a:ext uri="{9D8B030D-6E8A-4147-A177-3AD203B41FA5}">
                      <a16:colId xmlns:a16="http://schemas.microsoft.com/office/drawing/2014/main" val="20009"/>
                    </a:ext>
                  </a:extLst>
                </a:gridCol>
              </a:tblGrid>
              <a:tr h="494131">
                <a:tc>
                  <a:txBody>
                    <a:bodyPr/>
                    <a:lstStyle/>
                    <a:p>
                      <a:pPr algn="ctr" fontAlgn="ctr"/>
                      <a:r>
                        <a:rPr lang="es-ES" sz="1000" u="none" strike="noStrike" dirty="0">
                          <a:solidFill>
                            <a:schemeClr val="bg1"/>
                          </a:solidFill>
                          <a:effectLst/>
                          <a:latin typeface="Arial Narrow"/>
                          <a:cs typeface="Arial Narrow"/>
                        </a:rPr>
                        <a:t>Ítem</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Observación recibida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Identificación del participante</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Grupo valor</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Acción implementada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extLst>
                  <a:ext uri="{0D108BD9-81ED-4DB2-BD59-A6C34878D82A}">
                    <a16:rowId xmlns:a16="http://schemas.microsoft.com/office/drawing/2014/main" val="10000"/>
                  </a:ext>
                </a:extLst>
              </a:tr>
              <a:tr h="2951655">
                <a:tc>
                  <a:txBody>
                    <a:bodyPr/>
                    <a:lstStyle/>
                    <a:p>
                      <a:pPr algn="ctr" fontAlgn="ctr"/>
                      <a:r>
                        <a:rPr lang="es-ES" sz="1000" b="1" i="0" u="none" strike="noStrike" dirty="0">
                          <a:solidFill>
                            <a:schemeClr val="dk1"/>
                          </a:solidFill>
                          <a:effectLst/>
                          <a:latin typeface="Arial Narrow"/>
                          <a:cs typeface="Arial Narrow"/>
                        </a:rPr>
                        <a:t>4</a:t>
                      </a:r>
                      <a:endParaRPr lang="es-ES" sz="1000" b="1" i="0" u="none" strike="noStrike" dirty="0">
                        <a:solidFill>
                          <a:srgbClr val="FFFFFF"/>
                        </a:solidFill>
                        <a:effectLst/>
                        <a:latin typeface="Arial Narrow"/>
                        <a:cs typeface="Arial Narrow"/>
                      </a:endParaRPr>
                    </a:p>
                  </a:txBody>
                  <a:tcPr marL="4567" marR="4567" marT="4567" marB="0" anchor="ctr"/>
                </a:tc>
                <a:tc>
                  <a:txBody>
                    <a:bodyPr/>
                    <a:lstStyle/>
                    <a:p>
                      <a:pPr algn="l" fontAlgn="ctr"/>
                      <a:r>
                        <a:rPr lang="es-ES" sz="1000" b="0" i="0" u="none" strike="noStrike" dirty="0">
                          <a:solidFill>
                            <a:srgbClr val="000000"/>
                          </a:solidFill>
                          <a:effectLst/>
                          <a:latin typeface="Arial Narrow"/>
                          <a:cs typeface="Arial Narrow"/>
                        </a:rPr>
                        <a:t>No se encuentra procedimiento útil para los operadores postales, con formalidades como creación de un Comité de Rezagos y su Secretaría Técnica, actas a diligenciar, enviar información de las reuniones a la Procuraduría. 2. Diferenciar procedimiento de envíos que contengan “valores” con los que solo contienen papel.</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Página Web</a:t>
                      </a:r>
                    </a:p>
                  </a:txBody>
                  <a:tcPr marL="12700" marR="12700" marT="12700" marB="0" anchor="ctr"/>
                </a:tc>
                <a:tc>
                  <a:txBody>
                    <a:bodyPr/>
                    <a:lstStyle/>
                    <a:p>
                      <a:pPr algn="l" fontAlgn="ctr"/>
                      <a:r>
                        <a:rPr lang="es-CO" sz="1000" b="0" i="0" u="none" strike="noStrike" dirty="0">
                          <a:solidFill>
                            <a:srgbClr val="000000"/>
                          </a:solidFill>
                          <a:effectLst/>
                          <a:latin typeface="Arial Narrow"/>
                          <a:cs typeface="Arial Narrow"/>
                        </a:rPr>
                        <a:t>25</a:t>
                      </a:r>
                      <a:r>
                        <a:rPr lang="mr-IN" sz="1000" b="0" i="0" u="none" strike="noStrike" dirty="0">
                          <a:solidFill>
                            <a:srgbClr val="000000"/>
                          </a:solidFill>
                          <a:effectLst/>
                          <a:latin typeface="Arial Narrow"/>
                          <a:cs typeface="Arial Narrow"/>
                        </a:rPr>
                        <a:t>/0</a:t>
                      </a:r>
                      <a:r>
                        <a:rPr lang="es-CO" sz="1000" b="0" i="0" u="none" strike="noStrike" dirty="0">
                          <a:solidFill>
                            <a:srgbClr val="000000"/>
                          </a:solidFill>
                          <a:effectLst/>
                          <a:latin typeface="Arial Narrow"/>
                          <a:cs typeface="Arial Narrow"/>
                        </a:rPr>
                        <a:t>4</a:t>
                      </a:r>
                      <a:r>
                        <a:rPr lang="mr-IN" sz="1000" b="0" i="0" u="none" strike="noStrike" dirty="0">
                          <a:solidFill>
                            <a:srgbClr val="000000"/>
                          </a:solidFill>
                          <a:effectLst/>
                          <a:latin typeface="Arial Narrow"/>
                          <a:cs typeface="Arial Narrow"/>
                        </a:rPr>
                        <a:t>/18</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FENALCO</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Gremio</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En proceso de respuesta </a:t>
                      </a:r>
                    </a:p>
                  </a:txBody>
                  <a:tcPr marL="12700" marR="12700" marT="12700" marB="0" anchor="ctr"/>
                </a:tc>
                <a:tc>
                  <a:txBody>
                    <a:bodyPr/>
                    <a:lstStyle/>
                    <a:p>
                      <a:pPr algn="l" fontAlgn="ctr"/>
                      <a:endParaRPr lang="mr-IN"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84803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3. Emisión de respuesta</a:t>
            </a:r>
          </a:p>
          <a:p>
            <a:r>
              <a:rPr lang="es-ES" sz="3200" b="1" dirty="0">
                <a:solidFill>
                  <a:schemeClr val="bg1"/>
                </a:solidFill>
                <a:latin typeface="Century Gothic"/>
                <a:cs typeface="Century Gothic"/>
              </a:rPr>
              <a:t> a los ciudadanos</a:t>
            </a:r>
          </a:p>
        </p:txBody>
      </p:sp>
      <p:sp>
        <p:nvSpPr>
          <p:cNvPr id="3" name="Rectángulo 2"/>
          <p:cNvSpPr/>
          <p:nvPr/>
        </p:nvSpPr>
        <p:spPr>
          <a:xfrm>
            <a:off x="2483768" y="2276872"/>
            <a:ext cx="6480720" cy="646331"/>
          </a:xfrm>
          <a:prstGeom prst="rect">
            <a:avLst/>
          </a:prstGeom>
        </p:spPr>
        <p:txBody>
          <a:bodyPr wrap="square">
            <a:spAutoFit/>
          </a:bodyPr>
          <a:lstStyle/>
          <a:p>
            <a:pPr algn="r"/>
            <a:r>
              <a:rPr lang="es-ES" dirty="0">
                <a:solidFill>
                  <a:schemeClr val="tx1">
                    <a:lumMod val="65000"/>
                    <a:lumOff val="35000"/>
                  </a:schemeClr>
                </a:solidFill>
                <a:latin typeface="Century Gothic" panose="020B0502020202020204" pitchFamily="34" charset="0"/>
              </a:rPr>
              <a:t>Las observaciones se encuentran en proceso de respuesta</a:t>
            </a:r>
            <a:endParaRPr lang="es-CO" dirty="0">
              <a:solidFill>
                <a:schemeClr val="tx1">
                  <a:lumMod val="65000"/>
                  <a:lumOff val="35000"/>
                </a:schemeClr>
              </a:solidFill>
            </a:endParaRPr>
          </a:p>
        </p:txBody>
      </p:sp>
      <p:graphicFrame>
        <p:nvGraphicFramePr>
          <p:cNvPr id="6" name="Tabla 5"/>
          <p:cNvGraphicFramePr>
            <a:graphicFrameLocks noGrp="1"/>
          </p:cNvGraphicFramePr>
          <p:nvPr>
            <p:extLst>
              <p:ext uri="{D42A27DB-BD31-4B8C-83A1-F6EECF244321}">
                <p14:modId xmlns:p14="http://schemas.microsoft.com/office/powerpoint/2010/main" val="2596419353"/>
              </p:ext>
            </p:extLst>
          </p:nvPr>
        </p:nvGraphicFramePr>
        <p:xfrm>
          <a:off x="251520" y="3079559"/>
          <a:ext cx="8640960" cy="3445786"/>
        </p:xfrm>
        <a:graphic>
          <a:graphicData uri="http://schemas.openxmlformats.org/drawingml/2006/table">
            <a:tbl>
              <a:tblPr>
                <a:tableStyleId>{46F890A9-2807-4EBB-B81D-B2AA78EC7F39}</a:tableStyleId>
              </a:tblPr>
              <a:tblGrid>
                <a:gridCol w="229372">
                  <a:extLst>
                    <a:ext uri="{9D8B030D-6E8A-4147-A177-3AD203B41FA5}">
                      <a16:colId xmlns:a16="http://schemas.microsoft.com/office/drawing/2014/main" val="20000"/>
                    </a:ext>
                  </a:extLst>
                </a:gridCol>
                <a:gridCol w="1210788">
                  <a:extLst>
                    <a:ext uri="{9D8B030D-6E8A-4147-A177-3AD203B41FA5}">
                      <a16:colId xmlns:a16="http://schemas.microsoft.com/office/drawing/2014/main" val="20001"/>
                    </a:ext>
                  </a:extLst>
                </a:gridCol>
                <a:gridCol w="576064">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648072">
                  <a:extLst>
                    <a:ext uri="{9D8B030D-6E8A-4147-A177-3AD203B41FA5}">
                      <a16:colId xmlns:a16="http://schemas.microsoft.com/office/drawing/2014/main" val="20007"/>
                    </a:ext>
                  </a:extLst>
                </a:gridCol>
                <a:gridCol w="648072">
                  <a:extLst>
                    <a:ext uri="{9D8B030D-6E8A-4147-A177-3AD203B41FA5}">
                      <a16:colId xmlns:a16="http://schemas.microsoft.com/office/drawing/2014/main" val="20008"/>
                    </a:ext>
                  </a:extLst>
                </a:gridCol>
                <a:gridCol w="2376264">
                  <a:extLst>
                    <a:ext uri="{9D8B030D-6E8A-4147-A177-3AD203B41FA5}">
                      <a16:colId xmlns:a16="http://schemas.microsoft.com/office/drawing/2014/main" val="20009"/>
                    </a:ext>
                  </a:extLst>
                </a:gridCol>
              </a:tblGrid>
              <a:tr h="494131">
                <a:tc>
                  <a:txBody>
                    <a:bodyPr/>
                    <a:lstStyle/>
                    <a:p>
                      <a:pPr algn="ctr" fontAlgn="ctr"/>
                      <a:r>
                        <a:rPr lang="es-ES" sz="1000" u="none" strike="noStrike" dirty="0">
                          <a:solidFill>
                            <a:schemeClr val="bg1"/>
                          </a:solidFill>
                          <a:effectLst/>
                          <a:latin typeface="Arial Narrow"/>
                          <a:cs typeface="Arial Narrow"/>
                        </a:rPr>
                        <a:t>Ítem</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Observación recibida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recepción</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Identificación del participante</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Grupo valor</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Fecha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Canal de respuesta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tc>
                  <a:txBody>
                    <a:bodyPr/>
                    <a:lstStyle/>
                    <a:p>
                      <a:pPr algn="ctr" fontAlgn="ctr"/>
                      <a:r>
                        <a:rPr lang="es-ES" sz="1000" u="none" strike="noStrike" dirty="0">
                          <a:solidFill>
                            <a:schemeClr val="bg1"/>
                          </a:solidFill>
                          <a:effectLst/>
                          <a:latin typeface="Arial Narrow"/>
                          <a:cs typeface="Arial Narrow"/>
                        </a:rPr>
                        <a:t>Acción implementada</a:t>
                      </a:r>
                      <a:endParaRPr lang="es-ES" sz="1000" b="1" i="0" u="none" strike="noStrike" dirty="0">
                        <a:solidFill>
                          <a:schemeClr val="bg1"/>
                        </a:solidFill>
                        <a:effectLst/>
                        <a:latin typeface="Arial Narrow"/>
                        <a:cs typeface="Arial Narrow"/>
                      </a:endParaRPr>
                    </a:p>
                  </a:txBody>
                  <a:tcPr marL="4567" marR="4567" marT="4567" marB="0" anchor="ctr">
                    <a:solidFill>
                      <a:schemeClr val="accent5"/>
                    </a:solidFill>
                  </a:tcPr>
                </a:tc>
                <a:extLst>
                  <a:ext uri="{0D108BD9-81ED-4DB2-BD59-A6C34878D82A}">
                    <a16:rowId xmlns:a16="http://schemas.microsoft.com/office/drawing/2014/main" val="10000"/>
                  </a:ext>
                </a:extLst>
              </a:tr>
              <a:tr h="2951655">
                <a:tc>
                  <a:txBody>
                    <a:bodyPr/>
                    <a:lstStyle/>
                    <a:p>
                      <a:pPr algn="ctr" fontAlgn="ctr"/>
                      <a:r>
                        <a:rPr lang="es-ES" sz="1000" b="1" i="0" u="none" strike="noStrike" dirty="0">
                          <a:solidFill>
                            <a:schemeClr val="dk1"/>
                          </a:solidFill>
                          <a:effectLst/>
                          <a:latin typeface="Arial Narrow"/>
                          <a:cs typeface="Arial Narrow"/>
                        </a:rPr>
                        <a:t>4</a:t>
                      </a:r>
                      <a:endParaRPr lang="es-ES" sz="1000" b="1" i="0" u="none" strike="noStrike" dirty="0">
                        <a:solidFill>
                          <a:srgbClr val="FFFFFF"/>
                        </a:solidFill>
                        <a:effectLst/>
                        <a:latin typeface="Arial Narrow"/>
                        <a:cs typeface="Arial Narrow"/>
                      </a:endParaRPr>
                    </a:p>
                  </a:txBody>
                  <a:tcPr marL="4567" marR="4567" marT="4567" marB="0" anchor="ctr"/>
                </a:tc>
                <a:tc>
                  <a:txBody>
                    <a:bodyPr/>
                    <a:lstStyle/>
                    <a:p>
                      <a:pPr algn="l" fontAlgn="ctr"/>
                      <a:r>
                        <a:rPr lang="es-ES" sz="1000" b="0" i="0" u="none" strike="noStrike" dirty="0">
                          <a:solidFill>
                            <a:srgbClr val="000000"/>
                          </a:solidFill>
                          <a:effectLst/>
                          <a:latin typeface="Arial Narrow"/>
                          <a:cs typeface="Arial Narrow"/>
                        </a:rPr>
                        <a:t>Elaborar documento PIDEP con los </a:t>
                      </a:r>
                      <a:r>
                        <a:rPr lang="es-ES" sz="1000" b="0" i="0" u="none" strike="noStrike" dirty="0" err="1">
                          <a:solidFill>
                            <a:srgbClr val="000000"/>
                          </a:solidFill>
                          <a:effectLst/>
                          <a:latin typeface="Arial Narrow"/>
                          <a:cs typeface="Arial Narrow"/>
                        </a:rPr>
                        <a:t>lienamientos</a:t>
                      </a:r>
                      <a:r>
                        <a:rPr lang="es-ES" sz="1000" b="0" i="0" u="none" strike="noStrike" dirty="0">
                          <a:solidFill>
                            <a:srgbClr val="000000"/>
                          </a:solidFill>
                          <a:effectLst/>
                          <a:latin typeface="Arial Narrow"/>
                          <a:cs typeface="Arial Narrow"/>
                        </a:rPr>
                        <a:t> establecidos por la UPU</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Correo </a:t>
                      </a:r>
                      <a:r>
                        <a:rPr lang="es-ES" sz="1000" b="0" i="0" u="none" strike="noStrike" dirty="0" err="1">
                          <a:solidFill>
                            <a:srgbClr val="000000"/>
                          </a:solidFill>
                          <a:effectLst/>
                          <a:latin typeface="Arial Narrow"/>
                          <a:cs typeface="Arial Narrow"/>
                        </a:rPr>
                        <a:t>electr</a:t>
                      </a:r>
                      <a:r>
                        <a:rPr lang="es-ES" sz="1000" b="0" i="0" u="none" strike="noStrike" dirty="0">
                          <a:solidFill>
                            <a:srgbClr val="000000"/>
                          </a:solidFill>
                          <a:effectLst/>
                          <a:latin typeface="Arial Narrow"/>
                          <a:cs typeface="Arial Narrow"/>
                        </a:rPr>
                        <a:t>´´</a:t>
                      </a:r>
                      <a:r>
                        <a:rPr lang="es-ES" sz="1000" b="0" i="0" u="none" strike="noStrike" dirty="0" err="1">
                          <a:solidFill>
                            <a:srgbClr val="000000"/>
                          </a:solidFill>
                          <a:effectLst/>
                          <a:latin typeface="Arial Narrow"/>
                          <a:cs typeface="Arial Narrow"/>
                        </a:rPr>
                        <a:t>onico</a:t>
                      </a:r>
                      <a:endParaRPr lang="es-ES"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r>
                        <a:rPr lang="es-CO" sz="1000" b="0" i="0" u="none" strike="noStrike" dirty="0">
                          <a:solidFill>
                            <a:srgbClr val="000000"/>
                          </a:solidFill>
                          <a:effectLst/>
                          <a:latin typeface="Arial Narrow"/>
                          <a:cs typeface="Arial Narrow"/>
                        </a:rPr>
                        <a:t>20</a:t>
                      </a:r>
                      <a:r>
                        <a:rPr lang="mr-IN" sz="1000" b="0" i="0" u="none" strike="noStrike" dirty="0">
                          <a:solidFill>
                            <a:srgbClr val="000000"/>
                          </a:solidFill>
                          <a:effectLst/>
                          <a:latin typeface="Arial Narrow"/>
                          <a:cs typeface="Arial Narrow"/>
                        </a:rPr>
                        <a:t>/0</a:t>
                      </a:r>
                      <a:r>
                        <a:rPr lang="es-CO" sz="1000" b="0" i="0" u="none" strike="noStrike" dirty="0">
                          <a:solidFill>
                            <a:srgbClr val="000000"/>
                          </a:solidFill>
                          <a:effectLst/>
                          <a:latin typeface="Arial Narrow"/>
                          <a:cs typeface="Arial Narrow"/>
                        </a:rPr>
                        <a:t>2</a:t>
                      </a:r>
                      <a:r>
                        <a:rPr lang="mr-IN" sz="1000" b="0" i="0" u="none" strike="noStrike" dirty="0">
                          <a:solidFill>
                            <a:srgbClr val="000000"/>
                          </a:solidFill>
                          <a:effectLst/>
                          <a:latin typeface="Arial Narrow"/>
                          <a:cs typeface="Arial Narrow"/>
                        </a:rPr>
                        <a:t>/18</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UPAEP</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Organismo Internacional del sector postal</a:t>
                      </a:r>
                    </a:p>
                  </a:txBody>
                  <a:tcPr marL="12700" marR="12700" marT="12700" marB="0" anchor="ctr"/>
                </a:tc>
                <a:tc>
                  <a:txBody>
                    <a:bodyPr/>
                    <a:lstStyle/>
                    <a:p>
                      <a:pPr algn="l" fontAlgn="ctr"/>
                      <a:r>
                        <a:rPr lang="es-ES" sz="1000" b="0" i="0" u="none" strike="noStrike" dirty="0">
                          <a:solidFill>
                            <a:srgbClr val="000000"/>
                          </a:solidFill>
                          <a:effectLst/>
                          <a:latin typeface="Arial Narrow"/>
                          <a:cs typeface="Arial Narrow"/>
                        </a:rPr>
                        <a:t>Entrega documento preliminar PIDEP el 29/06/2018.</a:t>
                      </a:r>
                    </a:p>
                  </a:txBody>
                  <a:tcPr marL="12700" marR="12700" marT="12700" marB="0" anchor="ctr"/>
                </a:tc>
                <a:tc>
                  <a:txBody>
                    <a:bodyPr/>
                    <a:lstStyle/>
                    <a:p>
                      <a:pPr algn="l" fontAlgn="ctr"/>
                      <a:endParaRPr lang="mr-IN"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tc>
                  <a:txBody>
                    <a:bodyPr/>
                    <a:lstStyle/>
                    <a:p>
                      <a:pPr algn="l" fontAlgn="ctr"/>
                      <a:endParaRPr lang="es-ES" sz="1000" b="0" i="0" u="none" strike="noStrike" dirty="0">
                        <a:solidFill>
                          <a:srgbClr val="000000"/>
                        </a:solidFill>
                        <a:effectLst/>
                        <a:latin typeface="Arial Narrow"/>
                        <a:cs typeface="Arial Narrow"/>
                      </a:endParaRPr>
                    </a:p>
                  </a:txBody>
                  <a:tcPr marL="12700" marR="12700" marT="1270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6455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2.jpeg"/>
          <p:cNvPicPr>
            <a:picLocks noChangeAspect="1"/>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40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 y="836712"/>
            <a:ext cx="2195736" cy="1836382"/>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graphicFrame>
        <p:nvGraphicFramePr>
          <p:cNvPr id="4" name="Diagrama 3"/>
          <p:cNvGraphicFramePr/>
          <p:nvPr>
            <p:extLst>
              <p:ext uri="{D42A27DB-BD31-4B8C-83A1-F6EECF244321}">
                <p14:modId xmlns:p14="http://schemas.microsoft.com/office/powerpoint/2010/main" val="2545967059"/>
              </p:ext>
            </p:extLst>
          </p:nvPr>
        </p:nvGraphicFramePr>
        <p:xfrm>
          <a:off x="323528" y="2924944"/>
          <a:ext cx="8604448" cy="43924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CuadroTexto 4"/>
          <p:cNvSpPr txBox="1"/>
          <p:nvPr/>
        </p:nvSpPr>
        <p:spPr>
          <a:xfrm>
            <a:off x="1907704" y="980728"/>
            <a:ext cx="4968552" cy="1077218"/>
          </a:xfrm>
          <a:prstGeom prst="rect">
            <a:avLst/>
          </a:prstGeom>
          <a:solidFill>
            <a:srgbClr val="7F7F7F"/>
          </a:solidFill>
        </p:spPr>
        <p:txBody>
          <a:bodyPr wrap="square" rtlCol="0">
            <a:spAutoFit/>
          </a:bodyPr>
          <a:lstStyle/>
          <a:p>
            <a:r>
              <a:rPr lang="es-ES" sz="3200" b="1" dirty="0">
                <a:solidFill>
                  <a:schemeClr val="bg1"/>
                </a:solidFill>
                <a:latin typeface="Century Gothic"/>
                <a:cs typeface="Century Gothic"/>
              </a:rPr>
              <a:t>4. Publicación de informe de resultados</a:t>
            </a:r>
          </a:p>
        </p:txBody>
      </p:sp>
    </p:spTree>
    <p:extLst>
      <p:ext uri="{BB962C8B-B14F-4D97-AF65-F5344CB8AC3E}">
        <p14:creationId xmlns:p14="http://schemas.microsoft.com/office/powerpoint/2010/main" val="4272949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mbo 1"/>
          <p:cNvSpPr/>
          <p:nvPr/>
        </p:nvSpPr>
        <p:spPr>
          <a:xfrm>
            <a:off x="395288" y="908050"/>
            <a:ext cx="8208962" cy="5041900"/>
          </a:xfrm>
          <a:prstGeom prst="diamond">
            <a:avLst/>
          </a:prstGeom>
          <a:solidFill>
            <a:schemeClr val="bg1">
              <a:lumMod val="50000"/>
              <a:alpha val="48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p>
        </p:txBody>
      </p:sp>
      <p:pic>
        <p:nvPicPr>
          <p:cNvPr id="17410" name="5 Imagen"/>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5805488"/>
            <a:ext cx="9144000" cy="565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1"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35600" y="6237288"/>
            <a:ext cx="3240088" cy="415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6" name="7 CuadroTexto"/>
          <p:cNvSpPr txBox="1">
            <a:spLocks noChangeArrowheads="1"/>
          </p:cNvSpPr>
          <p:nvPr/>
        </p:nvSpPr>
        <p:spPr bwMode="auto">
          <a:xfrm>
            <a:off x="1187450" y="2598003"/>
            <a:ext cx="6624638" cy="1938992"/>
          </a:xfrm>
          <a:prstGeom prst="rect">
            <a:avLst/>
          </a:prstGeom>
          <a:solidFill>
            <a:schemeClr val="accent5"/>
          </a:solidFill>
          <a:ln>
            <a:solidFill>
              <a:schemeClr val="bg1"/>
            </a:solidFill>
          </a:ln>
        </p:spPr>
        <p:txBody>
          <a:bodyPr>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gn="ctr">
              <a:defRPr/>
            </a:pPr>
            <a:r>
              <a:rPr lang="es-CO" dirty="0">
                <a:solidFill>
                  <a:srgbClr val="FF0000"/>
                </a:solidFill>
                <a:latin typeface="Century Gothic"/>
                <a:cs typeface="Century Gothic"/>
              </a:rPr>
              <a:t>Se garantiza la participación ciudadana a partir del ajuste del proyecto normativo conforme comentarios recibidos y la elaboración del documento preliminar del PIDEP</a:t>
            </a:r>
            <a:endParaRPr lang="es-CO" dirty="0">
              <a:solidFill>
                <a:schemeClr val="bg1"/>
              </a:solidFill>
              <a:latin typeface="Century Gothic"/>
              <a:cs typeface="Century Gothic"/>
            </a:endParaRPr>
          </a:p>
        </p:txBody>
      </p:sp>
      <p:sp>
        <p:nvSpPr>
          <p:cNvPr id="9"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5. Logro del Objetivo Planteado</a:t>
            </a:r>
          </a:p>
        </p:txBody>
      </p:sp>
    </p:spTree>
    <p:extLst>
      <p:ext uri="{BB962C8B-B14F-4D97-AF65-F5344CB8AC3E}">
        <p14:creationId xmlns:p14="http://schemas.microsoft.com/office/powerpoint/2010/main" val="114708002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6. Conclusiones</a:t>
            </a:r>
          </a:p>
        </p:txBody>
      </p:sp>
      <p:cxnSp>
        <p:nvCxnSpPr>
          <p:cNvPr id="6" name="Conector recto 5"/>
          <p:cNvCxnSpPr/>
          <p:nvPr/>
        </p:nvCxnSpPr>
        <p:spPr>
          <a:xfrm>
            <a:off x="4572000" y="980728"/>
            <a:ext cx="0" cy="5616624"/>
          </a:xfrm>
          <a:prstGeom prst="line">
            <a:avLst/>
          </a:prstGeom>
          <a:ln w="57150" cmpd="sng">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14" name="Conector recto 13"/>
          <p:cNvCxnSpPr/>
          <p:nvPr/>
        </p:nvCxnSpPr>
        <p:spPr>
          <a:xfrm flipH="1">
            <a:off x="1007604" y="3590975"/>
            <a:ext cx="7128792" cy="0"/>
          </a:xfrm>
          <a:prstGeom prst="line">
            <a:avLst/>
          </a:prstGeom>
          <a:ln w="57150" cmpd="sng">
            <a:solidFill>
              <a:schemeClr val="accent5"/>
            </a:solidFill>
          </a:ln>
        </p:spPr>
        <p:style>
          <a:lnRef idx="2">
            <a:schemeClr val="accent1"/>
          </a:lnRef>
          <a:fillRef idx="0">
            <a:schemeClr val="accent1"/>
          </a:fillRef>
          <a:effectRef idx="1">
            <a:schemeClr val="accent1"/>
          </a:effectRef>
          <a:fontRef idx="minor">
            <a:schemeClr val="tx1"/>
          </a:fontRef>
        </p:style>
      </p:cxnSp>
      <p:pic>
        <p:nvPicPr>
          <p:cNvPr id="18" name="Imagen 17" descr="comunicacion_cohabitar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82475" y="1215858"/>
            <a:ext cx="1751856" cy="1751856"/>
          </a:xfrm>
          <a:prstGeom prst="rect">
            <a:avLst/>
          </a:prstGeom>
        </p:spPr>
      </p:pic>
      <p:pic>
        <p:nvPicPr>
          <p:cNvPr id="19" name="Imagen 18" descr="icon-analysis2_mycdcl.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788024" y="4414507"/>
            <a:ext cx="2255912" cy="1579138"/>
          </a:xfrm>
          <a:prstGeom prst="rect">
            <a:avLst/>
          </a:prstGeom>
        </p:spPr>
      </p:pic>
      <p:pic>
        <p:nvPicPr>
          <p:cNvPr id="20" name="Imagen 19" descr="xMensajes_de_texto_masivos.png.pagespeed.ic.ni4aI5L6Bw.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39008" y="785626"/>
            <a:ext cx="2016224" cy="2211342"/>
          </a:xfrm>
          <a:prstGeom prst="rect">
            <a:avLst/>
          </a:prstGeom>
        </p:spPr>
      </p:pic>
      <p:sp>
        <p:nvSpPr>
          <p:cNvPr id="23" name="CuadroTexto 22"/>
          <p:cNvSpPr txBox="1"/>
          <p:nvPr/>
        </p:nvSpPr>
        <p:spPr>
          <a:xfrm>
            <a:off x="2206392" y="1316266"/>
            <a:ext cx="2016224" cy="2308324"/>
          </a:xfrm>
          <a:prstGeom prst="rect">
            <a:avLst/>
          </a:prstGeom>
          <a:noFill/>
        </p:spPr>
        <p:txBody>
          <a:bodyPr wrap="square" rtlCol="0">
            <a:spAutoFit/>
          </a:bodyPr>
          <a:lstStyle/>
          <a:p>
            <a:pPr algn="r"/>
            <a:r>
              <a:rPr lang="es-ES" b="1" dirty="0">
                <a:latin typeface="Century Gothic"/>
                <a:cs typeface="Century Gothic"/>
              </a:rPr>
              <a:t>Convocatoria</a:t>
            </a:r>
            <a:r>
              <a:rPr lang="es-ES" dirty="0">
                <a:latin typeface="Century Gothic"/>
                <a:cs typeface="Century Gothic"/>
              </a:rPr>
              <a:t> por múltiples canales virtuales, Plataformas virtuales, grupos focales, página web. </a:t>
            </a:r>
          </a:p>
        </p:txBody>
      </p:sp>
      <p:sp>
        <p:nvSpPr>
          <p:cNvPr id="24" name="CuadroTexto 23"/>
          <p:cNvSpPr txBox="1"/>
          <p:nvPr/>
        </p:nvSpPr>
        <p:spPr>
          <a:xfrm>
            <a:off x="6960096" y="4137889"/>
            <a:ext cx="2016224" cy="923330"/>
          </a:xfrm>
          <a:prstGeom prst="rect">
            <a:avLst/>
          </a:prstGeom>
          <a:noFill/>
        </p:spPr>
        <p:txBody>
          <a:bodyPr wrap="square" rtlCol="0">
            <a:spAutoFit/>
          </a:bodyPr>
          <a:lstStyle/>
          <a:p>
            <a:pPr algn="r"/>
            <a:r>
              <a:rPr lang="es-ES" b="1" dirty="0">
                <a:latin typeface="Century Gothic"/>
                <a:cs typeface="Century Gothic"/>
              </a:rPr>
              <a:t>Respuesta </a:t>
            </a:r>
          </a:p>
          <a:p>
            <a:pPr algn="r"/>
            <a:r>
              <a:rPr lang="es-ES" dirty="0">
                <a:latin typeface="Century Gothic"/>
                <a:cs typeface="Century Gothic"/>
              </a:rPr>
              <a:t>En proceso de respuesta</a:t>
            </a:r>
          </a:p>
        </p:txBody>
      </p:sp>
      <p:sp>
        <p:nvSpPr>
          <p:cNvPr id="26" name="CuadroTexto 25"/>
          <p:cNvSpPr txBox="1"/>
          <p:nvPr/>
        </p:nvSpPr>
        <p:spPr>
          <a:xfrm>
            <a:off x="4727848" y="1158537"/>
            <a:ext cx="2508448" cy="1200329"/>
          </a:xfrm>
          <a:prstGeom prst="rect">
            <a:avLst/>
          </a:prstGeom>
          <a:noFill/>
        </p:spPr>
        <p:txBody>
          <a:bodyPr wrap="square" rtlCol="0">
            <a:spAutoFit/>
          </a:bodyPr>
          <a:lstStyle/>
          <a:p>
            <a:r>
              <a:rPr lang="es-ES" b="1" dirty="0">
                <a:latin typeface="Century Gothic"/>
                <a:cs typeface="Century Gothic"/>
              </a:rPr>
              <a:t>Participaciones recibidas: </a:t>
            </a:r>
            <a:r>
              <a:rPr lang="es-ES" dirty="0">
                <a:latin typeface="Century Gothic"/>
                <a:cs typeface="Century Gothic"/>
              </a:rPr>
              <a:t>45% por correo electrónico 55% por página web</a:t>
            </a:r>
          </a:p>
        </p:txBody>
      </p:sp>
      <p:pic>
        <p:nvPicPr>
          <p:cNvPr id="27" name="Imagen 26" descr="1_F90RgC5qsazvMyuwOoNqtw.jpeg">
            <a:extLst>
              <a:ext uri="{FF2B5EF4-FFF2-40B4-BE49-F238E27FC236}">
                <a16:creationId xmlns:a16="http://schemas.microsoft.com/office/drawing/2014/main" id="{BD0B82F6-D8B1-4504-8B8F-53298AF91625}"/>
              </a:ext>
            </a:extLst>
          </p:cNvPr>
          <p:cNvPicPr>
            <a:picLocks noChangeAspect="1"/>
          </p:cNvPicPr>
          <p:nvPr/>
        </p:nvPicPr>
        <p:blipFill>
          <a:blip r:embed="rId6" cstate="email">
            <a:extLst>
              <a:ext uri="{BEBA8EAE-BF5A-486C-A8C5-ECC9F3942E4B}">
                <a14:imgProps xmlns:a14="http://schemas.microsoft.com/office/drawing/2010/main">
                  <a14:imgLayer r:embed="rId7">
                    <a14:imgEffect>
                      <a14:sharpenSoften amount="-25000"/>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192360" y="3834913"/>
            <a:ext cx="2055736" cy="1538865"/>
          </a:xfrm>
          <a:prstGeom prst="rect">
            <a:avLst/>
          </a:prstGeom>
        </p:spPr>
      </p:pic>
      <p:sp>
        <p:nvSpPr>
          <p:cNvPr id="28" name="CuadroTexto 27">
            <a:extLst>
              <a:ext uri="{FF2B5EF4-FFF2-40B4-BE49-F238E27FC236}">
                <a16:creationId xmlns:a16="http://schemas.microsoft.com/office/drawing/2014/main" id="{90E1F654-6517-457A-900B-1F09061C6B6A}"/>
              </a:ext>
            </a:extLst>
          </p:cNvPr>
          <p:cNvSpPr txBox="1"/>
          <p:nvPr/>
        </p:nvSpPr>
        <p:spPr>
          <a:xfrm>
            <a:off x="2273290" y="3593332"/>
            <a:ext cx="2016224" cy="2862322"/>
          </a:xfrm>
          <a:prstGeom prst="rect">
            <a:avLst/>
          </a:prstGeom>
          <a:noFill/>
        </p:spPr>
        <p:txBody>
          <a:bodyPr wrap="square" rtlCol="0">
            <a:spAutoFit/>
          </a:bodyPr>
          <a:lstStyle/>
          <a:p>
            <a:pPr algn="r"/>
            <a:r>
              <a:rPr lang="es-ES" b="1" dirty="0">
                <a:latin typeface="Century Gothic"/>
                <a:cs typeface="Century Gothic"/>
              </a:rPr>
              <a:t>Número de participantes en la actividad. </a:t>
            </a:r>
            <a:r>
              <a:rPr lang="es-ES" dirty="0">
                <a:latin typeface="Century Gothic"/>
                <a:cs typeface="Century Gothic"/>
              </a:rPr>
              <a:t>Participaron un total de 14 entidades de orden nacional y 6 ciudadanos en forma virtual y presencial </a:t>
            </a:r>
          </a:p>
        </p:txBody>
      </p:sp>
    </p:spTree>
    <p:extLst>
      <p:ext uri="{BB962C8B-B14F-4D97-AF65-F5344CB8AC3E}">
        <p14:creationId xmlns:p14="http://schemas.microsoft.com/office/powerpoint/2010/main" val="3839523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6. Conclusiones</a:t>
            </a:r>
          </a:p>
        </p:txBody>
      </p:sp>
      <p:cxnSp>
        <p:nvCxnSpPr>
          <p:cNvPr id="6" name="Conector recto 5"/>
          <p:cNvCxnSpPr/>
          <p:nvPr/>
        </p:nvCxnSpPr>
        <p:spPr>
          <a:xfrm>
            <a:off x="4572000" y="980728"/>
            <a:ext cx="0" cy="5616624"/>
          </a:xfrm>
          <a:prstGeom prst="line">
            <a:avLst/>
          </a:prstGeom>
          <a:ln w="57150" cmpd="sng">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14" name="Conector recto 13"/>
          <p:cNvCxnSpPr/>
          <p:nvPr/>
        </p:nvCxnSpPr>
        <p:spPr>
          <a:xfrm flipH="1">
            <a:off x="1210607" y="4365104"/>
            <a:ext cx="7128792" cy="0"/>
          </a:xfrm>
          <a:prstGeom prst="line">
            <a:avLst/>
          </a:prstGeom>
          <a:ln w="57150" cmpd="sng">
            <a:solidFill>
              <a:schemeClr val="accent5"/>
            </a:solidFill>
          </a:ln>
        </p:spPr>
        <p:style>
          <a:lnRef idx="2">
            <a:schemeClr val="accent1"/>
          </a:lnRef>
          <a:fillRef idx="0">
            <a:schemeClr val="accent1"/>
          </a:fillRef>
          <a:effectRef idx="1">
            <a:schemeClr val="accent1"/>
          </a:effectRef>
          <a:fontRef idx="minor">
            <a:schemeClr val="tx1"/>
          </a:fontRef>
        </p:style>
      </p:cxnSp>
      <p:pic>
        <p:nvPicPr>
          <p:cNvPr id="18" name="Imagen 17" descr="comunicacion_cohabitare.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92280" y="1340768"/>
            <a:ext cx="1751856" cy="1751856"/>
          </a:xfrm>
          <a:prstGeom prst="rect">
            <a:avLst/>
          </a:prstGeom>
        </p:spPr>
      </p:pic>
      <p:pic>
        <p:nvPicPr>
          <p:cNvPr id="22" name="Imagen 21" descr="no-dejes-a-tus-clientes-sin-respuesta.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42229" y="1684401"/>
            <a:ext cx="2641558" cy="2035696"/>
          </a:xfrm>
          <a:prstGeom prst="rect">
            <a:avLst/>
          </a:prstGeom>
        </p:spPr>
      </p:pic>
      <p:sp>
        <p:nvSpPr>
          <p:cNvPr id="25" name="CuadroTexto 24"/>
          <p:cNvSpPr txBox="1"/>
          <p:nvPr/>
        </p:nvSpPr>
        <p:spPr>
          <a:xfrm>
            <a:off x="2085067" y="1464464"/>
            <a:ext cx="2498049" cy="2800767"/>
          </a:xfrm>
          <a:prstGeom prst="rect">
            <a:avLst/>
          </a:prstGeom>
          <a:noFill/>
        </p:spPr>
        <p:txBody>
          <a:bodyPr wrap="square" rtlCol="0">
            <a:spAutoFit/>
          </a:bodyPr>
          <a:lstStyle/>
          <a:p>
            <a:r>
              <a:rPr lang="es-ES" sz="1600" b="1" dirty="0">
                <a:latin typeface="Century Gothic"/>
                <a:cs typeface="Century Gothic"/>
              </a:rPr>
              <a:t>Incorporación de acciones: </a:t>
            </a:r>
            <a:r>
              <a:rPr lang="es-ES" sz="1600" dirty="0">
                <a:latin typeface="Century Gothic"/>
                <a:cs typeface="Century Gothic"/>
              </a:rPr>
              <a:t>Se ajustó proyecto de Resolución con base en comentarios recibidos. En PIDEP se elabora documento preliminar atendiendo comentarios de entidades participantes.</a:t>
            </a:r>
          </a:p>
        </p:txBody>
      </p:sp>
      <p:sp>
        <p:nvSpPr>
          <p:cNvPr id="26" name="CuadroTexto 25"/>
          <p:cNvSpPr txBox="1"/>
          <p:nvPr/>
        </p:nvSpPr>
        <p:spPr>
          <a:xfrm>
            <a:off x="4788024" y="1268760"/>
            <a:ext cx="2016224" cy="369332"/>
          </a:xfrm>
          <a:prstGeom prst="rect">
            <a:avLst/>
          </a:prstGeom>
          <a:noFill/>
        </p:spPr>
        <p:txBody>
          <a:bodyPr wrap="square" rtlCol="0">
            <a:spAutoFit/>
          </a:bodyPr>
          <a:lstStyle/>
          <a:p>
            <a:r>
              <a:rPr lang="es-ES" b="1" dirty="0">
                <a:latin typeface="Century Gothic"/>
                <a:cs typeface="Century Gothic"/>
              </a:rPr>
              <a:t>Otros. </a:t>
            </a:r>
            <a:endParaRPr lang="es-ES" sz="1400" dirty="0">
              <a:solidFill>
                <a:srgbClr val="FF0000"/>
              </a:solidFill>
              <a:latin typeface="Century Gothic"/>
              <a:cs typeface="Century Gothic"/>
            </a:endParaRPr>
          </a:p>
        </p:txBody>
      </p:sp>
    </p:spTree>
    <p:extLst>
      <p:ext uri="{BB962C8B-B14F-4D97-AF65-F5344CB8AC3E}">
        <p14:creationId xmlns:p14="http://schemas.microsoft.com/office/powerpoint/2010/main" val="137157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5 Imagen"/>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5805488"/>
            <a:ext cx="9144000" cy="565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2"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35600" y="6237288"/>
            <a:ext cx="3240088" cy="415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2" name="Diagrama 1"/>
          <p:cNvGraphicFramePr/>
          <p:nvPr>
            <p:extLst>
              <p:ext uri="{D42A27DB-BD31-4B8C-83A1-F6EECF244321}">
                <p14:modId xmlns:p14="http://schemas.microsoft.com/office/powerpoint/2010/main" val="4185330371"/>
              </p:ext>
            </p:extLst>
          </p:nvPr>
        </p:nvGraphicFramePr>
        <p:xfrm>
          <a:off x="560388" y="1123950"/>
          <a:ext cx="7972052" cy="49693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ítulo 1"/>
          <p:cNvSpPr txBox="1">
            <a:spLocks/>
          </p:cNvSpPr>
          <p:nvPr/>
        </p:nvSpPr>
        <p:spPr>
          <a:xfrm>
            <a:off x="17463"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Contenido</a:t>
            </a:r>
          </a:p>
        </p:txBody>
      </p:sp>
      <p:sp>
        <p:nvSpPr>
          <p:cNvPr id="7" name="Conector recto 6">
            <a:extLst>
              <a:ext uri="{FF2B5EF4-FFF2-40B4-BE49-F238E27FC236}">
                <a16:creationId xmlns:a16="http://schemas.microsoft.com/office/drawing/2014/main" id="{D219CE74-1B1B-44F9-B151-DDFACA6DA706}"/>
              </a:ext>
            </a:extLst>
          </p:cNvPr>
          <p:cNvSpPr/>
          <p:nvPr/>
        </p:nvSpPr>
        <p:spPr>
          <a:xfrm>
            <a:off x="560388" y="5572145"/>
            <a:ext cx="7972052" cy="0"/>
          </a:xfrm>
          <a:prstGeom prst="line">
            <a:avLst/>
          </a:pr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a:extLst/>
          </p:cNvPr>
          <p:cNvSpPr/>
          <p:nvPr/>
        </p:nvSpPr>
        <p:spPr>
          <a:xfrm>
            <a:off x="-34925" y="115888"/>
            <a:ext cx="9144000" cy="5591175"/>
          </a:xfrm>
          <a:prstGeom prst="rect">
            <a:avLst/>
          </a:prstGeom>
          <a:solidFill>
            <a:srgbClr val="7D41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CO" dirty="0">
              <a:solidFill>
                <a:srgbClr val="FFFFFF"/>
              </a:solidFill>
              <a:ea typeface="MS PGothic" pitchFamily="34" charset="-128"/>
            </a:endParaRPr>
          </a:p>
        </p:txBody>
      </p:sp>
      <p:grpSp>
        <p:nvGrpSpPr>
          <p:cNvPr id="20482" name="7 Grupo"/>
          <p:cNvGrpSpPr>
            <a:grpSpLocks/>
          </p:cNvGrpSpPr>
          <p:nvPr/>
        </p:nvGrpSpPr>
        <p:grpSpPr bwMode="auto">
          <a:xfrm>
            <a:off x="3563938" y="3284538"/>
            <a:ext cx="4537075" cy="1016000"/>
            <a:chOff x="2483768" y="2973287"/>
            <a:chExt cx="4536504" cy="1015663"/>
          </a:xfrm>
        </p:grpSpPr>
        <p:sp>
          <p:nvSpPr>
            <p:cNvPr id="6" name="7 CuadroTexto">
              <a:extLst/>
            </p:cNvPr>
            <p:cNvSpPr txBox="1">
              <a:spLocks noChangeArrowheads="1"/>
            </p:cNvSpPr>
            <p:nvPr/>
          </p:nvSpPr>
          <p:spPr bwMode="auto">
            <a:xfrm>
              <a:off x="2483768" y="2973287"/>
              <a:ext cx="1744368" cy="1015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s-CO" altLang="es-ES" sz="6000" b="1" dirty="0">
                  <a:solidFill>
                    <a:schemeClr val="bg1"/>
                  </a:solidFill>
                  <a:latin typeface="+mn-lt"/>
                  <a:cs typeface="+mn-cs"/>
                </a:rPr>
                <a:t>2018</a:t>
              </a:r>
            </a:p>
          </p:txBody>
        </p:sp>
        <p:sp>
          <p:nvSpPr>
            <p:cNvPr id="20486" name="1 CuadroTexto"/>
            <p:cNvSpPr txBox="1">
              <a:spLocks noChangeArrowheads="1"/>
            </p:cNvSpPr>
            <p:nvPr/>
          </p:nvSpPr>
          <p:spPr bwMode="auto">
            <a:xfrm>
              <a:off x="4355976" y="2973287"/>
              <a:ext cx="2664296"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s-ES" sz="1000" b="1" dirty="0">
                  <a:solidFill>
                    <a:schemeClr val="bg1"/>
                  </a:solidFill>
                </a:rPr>
                <a:t>Ministerio de Tecnologías</a:t>
              </a:r>
            </a:p>
            <a:p>
              <a:pPr eaLnBrk="1" hangingPunct="1"/>
              <a:r>
                <a:rPr lang="es-ES" sz="1000" b="1" dirty="0">
                  <a:solidFill>
                    <a:schemeClr val="bg1"/>
                  </a:solidFill>
                </a:rPr>
                <a:t>de la Información y las Comunicaciones</a:t>
              </a:r>
            </a:p>
            <a:p>
              <a:pPr eaLnBrk="1" hangingPunct="1"/>
              <a:r>
                <a:rPr lang="es-ES" sz="1000" dirty="0">
                  <a:solidFill>
                    <a:schemeClr val="bg1"/>
                  </a:solidFill>
                </a:rPr>
                <a:t>Tel:+57(1) 344 34 60</a:t>
              </a:r>
            </a:p>
            <a:p>
              <a:pPr eaLnBrk="1" hangingPunct="1"/>
              <a:r>
                <a:rPr lang="es-ES" sz="1000" dirty="0">
                  <a:solidFill>
                    <a:schemeClr val="bg1"/>
                  </a:solidFill>
                </a:rPr>
                <a:t>Edif. Murillo Toro Cra. 8a entre calles 12 y 13, Bogotá, Colombia - Código Postal 111711</a:t>
              </a:r>
            </a:p>
            <a:p>
              <a:pPr eaLnBrk="1" hangingPunct="1"/>
              <a:r>
                <a:rPr lang="es-ES" sz="1000" dirty="0">
                  <a:solidFill>
                    <a:schemeClr val="bg1"/>
                  </a:solidFill>
                </a:rPr>
                <a:t>www.mintic.gov.co – www.vivedigital.gov.co</a:t>
              </a:r>
            </a:p>
          </p:txBody>
        </p:sp>
        <p:cxnSp>
          <p:nvCxnSpPr>
            <p:cNvPr id="4" name="3 Conector recto">
              <a:extLst/>
            </p:cNvPr>
            <p:cNvCxnSpPr/>
            <p:nvPr/>
          </p:nvCxnSpPr>
          <p:spPr>
            <a:xfrm>
              <a:off x="4283766" y="2976461"/>
              <a:ext cx="0" cy="1009315"/>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0483" name="10 Imagen"/>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5311775"/>
            <a:ext cx="9144000" cy="565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4" name="Imagen 8"/>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484313" y="5807075"/>
            <a:ext cx="6175375" cy="790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a:xfrm>
            <a:off x="0" y="188913"/>
            <a:ext cx="9144000" cy="503237"/>
          </a:xfrm>
          <a:solidFill>
            <a:srgbClr val="7D4199"/>
          </a:solidFill>
          <a:ln>
            <a:noFill/>
          </a:ln>
          <a:extLst>
            <a:ext uri="{91240B29-F687-4f45-9708-019B960494DF}">
              <a14:hiddenLine xmlns:a14="http://schemas.microsoft.com/office/drawing/2010/main" xmlns=""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s-ES" sz="3200" dirty="0">
                <a:solidFill>
                  <a:srgbClr val="FFFFFF"/>
                </a:solidFill>
                <a:latin typeface="Century Gothic"/>
                <a:cs typeface="Century Gothic"/>
              </a:rPr>
              <a:t>1. Introducción</a:t>
            </a:r>
          </a:p>
        </p:txBody>
      </p:sp>
      <p:sp>
        <p:nvSpPr>
          <p:cNvPr id="16386" name="Marcador de contenido 2"/>
          <p:cNvSpPr>
            <a:spLocks noGrp="1"/>
          </p:cNvSpPr>
          <p:nvPr>
            <p:ph idx="1"/>
          </p:nvPr>
        </p:nvSpPr>
        <p:spPr>
          <a:xfrm>
            <a:off x="395288" y="1052513"/>
            <a:ext cx="8229600" cy="3268662"/>
          </a:xfrm>
        </p:spPr>
        <p:txBody>
          <a:bodyPr/>
          <a:lstStyle/>
          <a:p>
            <a:pPr marL="0" indent="0" algn="just">
              <a:buNone/>
            </a:pPr>
            <a:r>
              <a:rPr lang="es-ES" sz="1600" dirty="0">
                <a:latin typeface="Century Gothic" charset="0"/>
                <a:ea typeface="MS PGothic" charset="0"/>
                <a:cs typeface="Century Gothic" charset="0"/>
              </a:rPr>
              <a:t>El Ministerio de Tecnologías de la Información y las Comunicaciones - MinTIC, comprometido con la lucha contra la corrupción, la participación ciudadana y el fomento de la integridad pública, adelanta eventos de participación con grupos de interés en la producción normativa del sector postal,  de conformidad con lo establecido en la Resolución 2871 de 2017 “</a:t>
            </a:r>
            <a:r>
              <a:rPr lang="es-ES" sz="1600" dirty="0">
                <a:latin typeface="Century Gothic" panose="020B0502020202020204" pitchFamily="34" charset="0"/>
              </a:rPr>
              <a:t>Por la cual se adoptan e imparten directrices para la formulación, elaboración y publicación de proyectos específicos de regulación al interior del Ministerio de Tecnologías de la Información y las Comunicaciones y se dictan otras disposiciones”.</a:t>
            </a:r>
          </a:p>
          <a:p>
            <a:pPr marL="0" indent="0" algn="just">
              <a:buNone/>
            </a:pPr>
            <a:endParaRPr lang="es-ES" sz="1600" dirty="0">
              <a:latin typeface="Century Gothic" panose="020B0502020202020204" pitchFamily="34" charset="0"/>
            </a:endParaRPr>
          </a:p>
          <a:p>
            <a:pPr marL="0" indent="0" algn="just">
              <a:buNone/>
            </a:pPr>
            <a:r>
              <a:rPr lang="es-ES" sz="1600" dirty="0">
                <a:latin typeface="Century Gothic" panose="020B0502020202020204" pitchFamily="34" charset="0"/>
              </a:rPr>
              <a:t>En esta oportunidad se publicó para comentarios de la ciudadanía el proyecto de Resolución de disposición final de envíos postales declarados en rezago; así mismo, frente a la actualización normativa del sector postal a través del Plan Integral de Desarrollo Postal (PIDEP).</a:t>
            </a:r>
          </a:p>
          <a:p>
            <a:pPr marL="0" indent="0" algn="just">
              <a:buNone/>
            </a:pPr>
            <a:endParaRPr lang="es-ES" sz="1600" dirty="0">
              <a:latin typeface="Century Gothic" panose="020B0502020202020204" pitchFamily="34" charset="0"/>
              <a:ea typeface="MS PGothic" charset="0"/>
              <a:cs typeface="Century Gothic" charset="0"/>
            </a:endParaRPr>
          </a:p>
        </p:txBody>
      </p:sp>
      <p:pic>
        <p:nvPicPr>
          <p:cNvPr id="16388" name="5 Imagen"/>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5805488"/>
            <a:ext cx="9144000" cy="565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9"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35600" y="6237288"/>
            <a:ext cx="3240088" cy="415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mbo 1"/>
          <p:cNvSpPr/>
          <p:nvPr/>
        </p:nvSpPr>
        <p:spPr>
          <a:xfrm>
            <a:off x="395288" y="908050"/>
            <a:ext cx="8208962" cy="5041900"/>
          </a:xfrm>
          <a:prstGeom prst="diamond">
            <a:avLst/>
          </a:prstGeom>
          <a:solidFill>
            <a:schemeClr val="bg1">
              <a:lumMod val="50000"/>
              <a:alpha val="48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dirty="0"/>
          </a:p>
        </p:txBody>
      </p:sp>
      <p:pic>
        <p:nvPicPr>
          <p:cNvPr id="17410" name="5 Imagen"/>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5805488"/>
            <a:ext cx="9144000" cy="565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1"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435600" y="6237288"/>
            <a:ext cx="3240088" cy="415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6" name="7 CuadroTexto"/>
          <p:cNvSpPr txBox="1">
            <a:spLocks noChangeArrowheads="1"/>
          </p:cNvSpPr>
          <p:nvPr/>
        </p:nvSpPr>
        <p:spPr bwMode="auto">
          <a:xfrm>
            <a:off x="1187450" y="1989138"/>
            <a:ext cx="6624638" cy="1938992"/>
          </a:xfrm>
          <a:prstGeom prst="rect">
            <a:avLst/>
          </a:prstGeom>
          <a:solidFill>
            <a:schemeClr val="accent5"/>
          </a:solidFill>
          <a:ln>
            <a:solidFill>
              <a:schemeClr val="bg1"/>
            </a:solidFill>
          </a:ln>
        </p:spPr>
        <p:txBody>
          <a:bodyPr>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gn="ctr">
              <a:defRPr/>
            </a:pPr>
            <a:r>
              <a:rPr lang="es-CO" dirty="0">
                <a:solidFill>
                  <a:schemeClr val="bg1"/>
                </a:solidFill>
                <a:latin typeface="Century Gothic"/>
                <a:cs typeface="Century Gothic"/>
              </a:rPr>
              <a:t>El presente informe tiene como objetivo, dar a conocer los resultados de los diálogos de doble vía con los grupos de interés relacionados con la producción y actualización normativa del sector postal.</a:t>
            </a:r>
          </a:p>
        </p:txBody>
      </p:sp>
      <p:sp>
        <p:nvSpPr>
          <p:cNvPr id="9"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2. Objetivo del informe</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149776924"/>
              </p:ext>
            </p:extLst>
          </p:nvPr>
        </p:nvGraphicFramePr>
        <p:xfrm>
          <a:off x="0" y="908720"/>
          <a:ext cx="9144000"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Elipse 17"/>
          <p:cNvSpPr/>
          <p:nvPr/>
        </p:nvSpPr>
        <p:spPr>
          <a:xfrm>
            <a:off x="7164288" y="1268760"/>
            <a:ext cx="936104" cy="1008112"/>
          </a:xfrm>
          <a:prstGeom prst="ellipse">
            <a:avLst/>
          </a:prstGeom>
          <a:solidFill>
            <a:srgbClr val="FFFFFF"/>
          </a:solidFill>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17" name="Elipse 16"/>
          <p:cNvSpPr/>
          <p:nvPr/>
        </p:nvSpPr>
        <p:spPr>
          <a:xfrm>
            <a:off x="8100392" y="4005064"/>
            <a:ext cx="936104" cy="1008112"/>
          </a:xfrm>
          <a:prstGeom prst="ellipse">
            <a:avLst/>
          </a:prstGeom>
          <a:solidFill>
            <a:srgbClr val="FFFFFF"/>
          </a:solidFill>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16" name="Elipse 15"/>
          <p:cNvSpPr/>
          <p:nvPr/>
        </p:nvSpPr>
        <p:spPr>
          <a:xfrm>
            <a:off x="1259632" y="5733256"/>
            <a:ext cx="936104" cy="1008112"/>
          </a:xfrm>
          <a:prstGeom prst="ellipse">
            <a:avLst/>
          </a:prstGeom>
          <a:solidFill>
            <a:srgbClr val="FFFFFF"/>
          </a:solidFill>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15" name="Elipse 14"/>
          <p:cNvSpPr/>
          <p:nvPr/>
        </p:nvSpPr>
        <p:spPr>
          <a:xfrm>
            <a:off x="179512" y="2204864"/>
            <a:ext cx="936104" cy="1008112"/>
          </a:xfrm>
          <a:prstGeom prst="ellipse">
            <a:avLst/>
          </a:prstGeom>
          <a:solidFill>
            <a:srgbClr val="FFFFFF"/>
          </a:solidFill>
          <a:ln>
            <a:solidFill>
              <a:srgbClr val="5959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3. Fases de la acción de diálogo</a:t>
            </a:r>
          </a:p>
        </p:txBody>
      </p:sp>
      <p:sp>
        <p:nvSpPr>
          <p:cNvPr id="4" name="CuadroTexto 3"/>
          <p:cNvSpPr txBox="1"/>
          <p:nvPr/>
        </p:nvSpPr>
        <p:spPr>
          <a:xfrm>
            <a:off x="7308304" y="1412776"/>
            <a:ext cx="648072" cy="769441"/>
          </a:xfrm>
          <a:prstGeom prst="rect">
            <a:avLst/>
          </a:prstGeom>
          <a:noFill/>
        </p:spPr>
        <p:txBody>
          <a:bodyPr wrap="square" rtlCol="0">
            <a:spAutoFit/>
          </a:bodyPr>
          <a:lstStyle/>
          <a:p>
            <a:pPr algn="ctr"/>
            <a:r>
              <a:rPr lang="es-ES" sz="4400" b="1" dirty="0">
                <a:solidFill>
                  <a:srgbClr val="595959"/>
                </a:solidFill>
                <a:latin typeface="Century Gothic"/>
                <a:cs typeface="Century Gothic"/>
              </a:rPr>
              <a:t>1</a:t>
            </a:r>
          </a:p>
        </p:txBody>
      </p:sp>
      <p:sp>
        <p:nvSpPr>
          <p:cNvPr id="5" name="CuadroTexto 4"/>
          <p:cNvSpPr txBox="1"/>
          <p:nvPr/>
        </p:nvSpPr>
        <p:spPr>
          <a:xfrm>
            <a:off x="8244408" y="4149080"/>
            <a:ext cx="648072" cy="769441"/>
          </a:xfrm>
          <a:prstGeom prst="rect">
            <a:avLst/>
          </a:prstGeom>
          <a:noFill/>
        </p:spPr>
        <p:txBody>
          <a:bodyPr wrap="square" rtlCol="0">
            <a:spAutoFit/>
          </a:bodyPr>
          <a:lstStyle/>
          <a:p>
            <a:pPr algn="ctr"/>
            <a:r>
              <a:rPr lang="es-ES" sz="4400" b="1" dirty="0">
                <a:solidFill>
                  <a:srgbClr val="595959"/>
                </a:solidFill>
                <a:latin typeface="Century Gothic"/>
                <a:cs typeface="Century Gothic"/>
              </a:rPr>
              <a:t>2</a:t>
            </a:r>
          </a:p>
        </p:txBody>
      </p:sp>
      <p:sp>
        <p:nvSpPr>
          <p:cNvPr id="6" name="CuadroTexto 5"/>
          <p:cNvSpPr txBox="1"/>
          <p:nvPr/>
        </p:nvSpPr>
        <p:spPr>
          <a:xfrm>
            <a:off x="1403648" y="5805264"/>
            <a:ext cx="648072" cy="769441"/>
          </a:xfrm>
          <a:prstGeom prst="rect">
            <a:avLst/>
          </a:prstGeom>
          <a:noFill/>
        </p:spPr>
        <p:txBody>
          <a:bodyPr wrap="square" rtlCol="0">
            <a:spAutoFit/>
          </a:bodyPr>
          <a:lstStyle/>
          <a:p>
            <a:pPr algn="ctr"/>
            <a:r>
              <a:rPr lang="es-ES" sz="4400" b="1" dirty="0">
                <a:solidFill>
                  <a:srgbClr val="595959"/>
                </a:solidFill>
                <a:latin typeface="Century Gothic"/>
                <a:cs typeface="Century Gothic"/>
              </a:rPr>
              <a:t>3</a:t>
            </a:r>
          </a:p>
        </p:txBody>
      </p:sp>
      <p:sp>
        <p:nvSpPr>
          <p:cNvPr id="7" name="CuadroTexto 6"/>
          <p:cNvSpPr txBox="1"/>
          <p:nvPr/>
        </p:nvSpPr>
        <p:spPr>
          <a:xfrm>
            <a:off x="323528" y="2276872"/>
            <a:ext cx="648072" cy="769441"/>
          </a:xfrm>
          <a:prstGeom prst="rect">
            <a:avLst/>
          </a:prstGeom>
          <a:noFill/>
        </p:spPr>
        <p:txBody>
          <a:bodyPr wrap="square" rtlCol="0">
            <a:spAutoFit/>
          </a:bodyPr>
          <a:lstStyle/>
          <a:p>
            <a:pPr algn="ctr"/>
            <a:r>
              <a:rPr lang="es-ES" sz="4400" b="1" dirty="0">
                <a:solidFill>
                  <a:srgbClr val="595959"/>
                </a:solidFill>
                <a:latin typeface="Century Gothic"/>
                <a:cs typeface="Century Gothic"/>
              </a:rPr>
              <a:t>4</a:t>
            </a:r>
          </a:p>
        </p:txBody>
      </p:sp>
      <p:cxnSp>
        <p:nvCxnSpPr>
          <p:cNvPr id="9" name="Conector recto 8"/>
          <p:cNvCxnSpPr/>
          <p:nvPr/>
        </p:nvCxnSpPr>
        <p:spPr>
          <a:xfrm flipH="1">
            <a:off x="2195736" y="6165304"/>
            <a:ext cx="1080120" cy="144016"/>
          </a:xfrm>
          <a:prstGeom prst="line">
            <a:avLst/>
          </a:prstGeom>
          <a:ln>
            <a:solidFill>
              <a:schemeClr val="tx1">
                <a:lumMod val="65000"/>
                <a:lumOff val="3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11" name="Conector recto 10"/>
          <p:cNvCxnSpPr/>
          <p:nvPr/>
        </p:nvCxnSpPr>
        <p:spPr>
          <a:xfrm flipH="1" flipV="1">
            <a:off x="1115616" y="2780928"/>
            <a:ext cx="792088" cy="216024"/>
          </a:xfrm>
          <a:prstGeom prst="line">
            <a:avLst/>
          </a:prstGeom>
          <a:ln>
            <a:solidFill>
              <a:schemeClr val="tx1">
                <a:lumMod val="65000"/>
                <a:lumOff val="3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13" name="Conector recto 12"/>
          <p:cNvCxnSpPr/>
          <p:nvPr/>
        </p:nvCxnSpPr>
        <p:spPr>
          <a:xfrm flipH="1" flipV="1">
            <a:off x="7380312" y="4005064"/>
            <a:ext cx="792088" cy="216024"/>
          </a:xfrm>
          <a:prstGeom prst="line">
            <a:avLst/>
          </a:prstGeom>
          <a:ln>
            <a:solidFill>
              <a:schemeClr val="tx1">
                <a:lumMod val="65000"/>
                <a:lumOff val="35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14" name="Conector recto 13"/>
          <p:cNvCxnSpPr/>
          <p:nvPr/>
        </p:nvCxnSpPr>
        <p:spPr>
          <a:xfrm flipH="1">
            <a:off x="6084168" y="1916832"/>
            <a:ext cx="1080120" cy="144016"/>
          </a:xfrm>
          <a:prstGeom prst="line">
            <a:avLst/>
          </a:prstGeom>
          <a:ln>
            <a:solidFill>
              <a:schemeClr val="tx1">
                <a:lumMod val="65000"/>
                <a:lumOff val="35000"/>
              </a:schemeClr>
            </a:solidFill>
            <a:prstDash val="dash"/>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formas-eficientes-de-divulgar-na-interne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908720"/>
            <a:ext cx="2555776" cy="1656184"/>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graphicFrame>
        <p:nvGraphicFramePr>
          <p:cNvPr id="4" name="Diagrama 3"/>
          <p:cNvGraphicFramePr/>
          <p:nvPr>
            <p:extLst>
              <p:ext uri="{D42A27DB-BD31-4B8C-83A1-F6EECF244321}">
                <p14:modId xmlns:p14="http://schemas.microsoft.com/office/powerpoint/2010/main" val="2640569309"/>
              </p:ext>
            </p:extLst>
          </p:nvPr>
        </p:nvGraphicFramePr>
        <p:xfrm>
          <a:off x="539552" y="2924944"/>
          <a:ext cx="8604448" cy="4392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CuadroTexto 4"/>
          <p:cNvSpPr txBox="1"/>
          <p:nvPr/>
        </p:nvSpPr>
        <p:spPr>
          <a:xfrm>
            <a:off x="2411760" y="1268760"/>
            <a:ext cx="3888432" cy="646331"/>
          </a:xfrm>
          <a:prstGeom prst="rect">
            <a:avLst/>
          </a:prstGeom>
          <a:solidFill>
            <a:schemeClr val="accent5"/>
          </a:solidFill>
        </p:spPr>
        <p:txBody>
          <a:bodyPr wrap="square" rtlCol="0">
            <a:spAutoFit/>
          </a:bodyPr>
          <a:lstStyle/>
          <a:p>
            <a:r>
              <a:rPr lang="es-ES" sz="3600" b="1" dirty="0">
                <a:solidFill>
                  <a:schemeClr val="bg1"/>
                </a:solidFill>
                <a:latin typeface="Century Gothic"/>
                <a:cs typeface="Century Gothic"/>
              </a:rPr>
              <a:t>1. Convocatoria</a:t>
            </a:r>
          </a:p>
        </p:txBody>
      </p:sp>
    </p:spTree>
    <p:extLst>
      <p:ext uri="{BB962C8B-B14F-4D97-AF65-F5344CB8AC3E}">
        <p14:creationId xmlns:p14="http://schemas.microsoft.com/office/powerpoint/2010/main" val="169681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formas-eficientes-de-divulgar-na-interne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908720"/>
            <a:ext cx="2555776" cy="1656184"/>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2411760" y="1268760"/>
            <a:ext cx="3888432" cy="646331"/>
          </a:xfrm>
          <a:prstGeom prst="rect">
            <a:avLst/>
          </a:prstGeom>
          <a:solidFill>
            <a:schemeClr val="accent5"/>
          </a:solidFill>
        </p:spPr>
        <p:txBody>
          <a:bodyPr wrap="square" rtlCol="0">
            <a:spAutoFit/>
          </a:bodyPr>
          <a:lstStyle/>
          <a:p>
            <a:r>
              <a:rPr lang="es-ES" sz="3600" b="1" dirty="0">
                <a:solidFill>
                  <a:schemeClr val="bg1"/>
                </a:solidFill>
                <a:latin typeface="Century Gothic"/>
                <a:cs typeface="Century Gothic"/>
              </a:rPr>
              <a:t>1. Convocatoria</a:t>
            </a:r>
          </a:p>
        </p:txBody>
      </p:sp>
      <p:sp>
        <p:nvSpPr>
          <p:cNvPr id="10" name="CuadroTexto 9"/>
          <p:cNvSpPr txBox="1"/>
          <p:nvPr/>
        </p:nvSpPr>
        <p:spPr>
          <a:xfrm>
            <a:off x="3419872" y="6165304"/>
            <a:ext cx="2448272" cy="461665"/>
          </a:xfrm>
          <a:prstGeom prst="rect">
            <a:avLst/>
          </a:prstGeom>
          <a:noFill/>
        </p:spPr>
        <p:txBody>
          <a:bodyPr wrap="square" rtlCol="0">
            <a:spAutoFit/>
          </a:bodyPr>
          <a:lstStyle/>
          <a:p>
            <a:pPr algn="ctr"/>
            <a:r>
              <a:rPr lang="es-ES" sz="2400" b="1" i="1" dirty="0">
                <a:solidFill>
                  <a:schemeClr val="tx1">
                    <a:lumMod val="65000"/>
                    <a:lumOff val="35000"/>
                  </a:schemeClr>
                </a:solidFill>
                <a:latin typeface="Century Gothic"/>
                <a:cs typeface="Century Gothic"/>
              </a:rPr>
              <a:t>Evidencias</a:t>
            </a:r>
          </a:p>
        </p:txBody>
      </p:sp>
      <p:sp>
        <p:nvSpPr>
          <p:cNvPr id="11" name="Abrir llave 10"/>
          <p:cNvSpPr/>
          <p:nvPr/>
        </p:nvSpPr>
        <p:spPr>
          <a:xfrm rot="5400000" flipH="1">
            <a:off x="4175052" y="2313779"/>
            <a:ext cx="973915" cy="6660740"/>
          </a:xfrm>
          <a:prstGeom prst="leftBrace">
            <a:avLst/>
          </a:prstGeom>
          <a:ln w="38100" cmpd="sng">
            <a:solidFill>
              <a:schemeClr val="tx1">
                <a:lumMod val="65000"/>
                <a:lumOff val="35000"/>
              </a:schemeClr>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dirty="0"/>
          </a:p>
        </p:txBody>
      </p:sp>
      <p:pic>
        <p:nvPicPr>
          <p:cNvPr id="4" name="Imagen 3">
            <a:extLst>
              <a:ext uri="{FF2B5EF4-FFF2-40B4-BE49-F238E27FC236}">
                <a16:creationId xmlns:a16="http://schemas.microsoft.com/office/drawing/2014/main" id="{EE386E1E-1DEC-492C-AAF1-76367C31F824}"/>
              </a:ext>
            </a:extLst>
          </p:cNvPr>
          <p:cNvPicPr>
            <a:picLocks noChangeAspect="1"/>
          </p:cNvPicPr>
          <p:nvPr/>
        </p:nvPicPr>
        <p:blipFill>
          <a:blip r:embed="rId4"/>
          <a:stretch>
            <a:fillRect/>
          </a:stretch>
        </p:blipFill>
        <p:spPr>
          <a:xfrm>
            <a:off x="4644008" y="2777269"/>
            <a:ext cx="3348372" cy="2852247"/>
          </a:xfrm>
          <a:prstGeom prst="rect">
            <a:avLst/>
          </a:prstGeom>
        </p:spPr>
      </p:pic>
      <p:pic>
        <p:nvPicPr>
          <p:cNvPr id="12" name="Imagen 11">
            <a:extLst>
              <a:ext uri="{FF2B5EF4-FFF2-40B4-BE49-F238E27FC236}">
                <a16:creationId xmlns:a16="http://schemas.microsoft.com/office/drawing/2014/main" id="{D8B4DBD8-D5D3-4007-90AB-C8B08D19292A}"/>
              </a:ext>
            </a:extLst>
          </p:cNvPr>
          <p:cNvPicPr>
            <a:picLocks noChangeAspect="1"/>
          </p:cNvPicPr>
          <p:nvPr/>
        </p:nvPicPr>
        <p:blipFill>
          <a:blip r:embed="rId5"/>
          <a:stretch>
            <a:fillRect/>
          </a:stretch>
        </p:blipFill>
        <p:spPr>
          <a:xfrm>
            <a:off x="827584" y="2642597"/>
            <a:ext cx="3456384" cy="2937926"/>
          </a:xfrm>
          <a:prstGeom prst="rect">
            <a:avLst/>
          </a:prstGeom>
        </p:spPr>
      </p:pic>
    </p:spTree>
    <p:extLst>
      <p:ext uri="{BB962C8B-B14F-4D97-AF65-F5344CB8AC3E}">
        <p14:creationId xmlns:p14="http://schemas.microsoft.com/office/powerpoint/2010/main" val="4117734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1_F90RgC5qsazvMyuwOoNqtw.jpeg"/>
          <p:cNvPicPr>
            <a:picLocks noChangeAspect="1"/>
          </p:cNvPicPr>
          <p:nvPr/>
        </p:nvPicPr>
        <p:blipFill>
          <a:blip r:embed="rId3" cstate="email">
            <a:extLst>
              <a:ext uri="{BEBA8EAE-BF5A-486C-A8C5-ECC9F3942E4B}">
                <a14:imgProps xmlns:a14="http://schemas.microsoft.com/office/drawing/2010/main">
                  <a14:imgLayer r:embed="rId4">
                    <a14:imgEffect>
                      <a14:sharpenSoften amount="-25000"/>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0" y="764704"/>
            <a:ext cx="2639397" cy="1975777"/>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graphicFrame>
        <p:nvGraphicFramePr>
          <p:cNvPr id="4" name="Diagrama 3"/>
          <p:cNvGraphicFramePr/>
          <p:nvPr>
            <p:extLst>
              <p:ext uri="{D42A27DB-BD31-4B8C-83A1-F6EECF244321}">
                <p14:modId xmlns:p14="http://schemas.microsoft.com/office/powerpoint/2010/main" val="821023515"/>
              </p:ext>
            </p:extLst>
          </p:nvPr>
        </p:nvGraphicFramePr>
        <p:xfrm>
          <a:off x="539552" y="2924944"/>
          <a:ext cx="8604448" cy="43924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CuadroTexto 4"/>
          <p:cNvSpPr txBox="1"/>
          <p:nvPr/>
        </p:nvSpPr>
        <p:spPr>
          <a:xfrm>
            <a:off x="2411760" y="1052736"/>
            <a:ext cx="4104456" cy="1077218"/>
          </a:xfrm>
          <a:prstGeom prst="rect">
            <a:avLst/>
          </a:prstGeom>
          <a:solidFill>
            <a:schemeClr val="tx1">
              <a:lumMod val="50000"/>
              <a:lumOff val="50000"/>
              <a:alpha val="90000"/>
            </a:schemeClr>
          </a:solidFill>
        </p:spPr>
        <p:txBody>
          <a:bodyPr wrap="square" rtlCol="0">
            <a:spAutoFit/>
          </a:bodyPr>
          <a:lstStyle/>
          <a:p>
            <a:r>
              <a:rPr lang="es-ES" sz="3200" b="1" dirty="0">
                <a:solidFill>
                  <a:schemeClr val="bg1"/>
                </a:solidFill>
                <a:latin typeface="Century Gothic"/>
                <a:cs typeface="Century Gothic"/>
              </a:rPr>
              <a:t>2. Recepción de </a:t>
            </a:r>
          </a:p>
          <a:p>
            <a:r>
              <a:rPr lang="es-ES" sz="3200" b="1" dirty="0">
                <a:solidFill>
                  <a:schemeClr val="bg1"/>
                </a:solidFill>
                <a:latin typeface="Century Gothic"/>
                <a:cs typeface="Century Gothic"/>
              </a:rPr>
              <a:t>participaciones</a:t>
            </a:r>
          </a:p>
        </p:txBody>
      </p:sp>
    </p:spTree>
    <p:extLst>
      <p:ext uri="{BB962C8B-B14F-4D97-AF65-F5344CB8AC3E}">
        <p14:creationId xmlns:p14="http://schemas.microsoft.com/office/powerpoint/2010/main" val="59551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1_F90RgC5qsazvMyuwOoNqtw.jpeg"/>
          <p:cNvPicPr>
            <a:picLocks noChangeAspect="1"/>
          </p:cNvPicPr>
          <p:nvPr/>
        </p:nvPicPr>
        <p:blipFill>
          <a:blip r:embed="rId3" cstate="email">
            <a:extLst>
              <a:ext uri="{BEBA8EAE-BF5A-486C-A8C5-ECC9F3942E4B}">
                <a14:imgProps xmlns:a14="http://schemas.microsoft.com/office/drawing/2010/main">
                  <a14:imgLayer r:embed="rId4">
                    <a14:imgEffect>
                      <a14:sharpenSoften amount="-25000"/>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0" y="764704"/>
            <a:ext cx="2639397" cy="1975777"/>
          </a:xfrm>
          <a:prstGeom prst="rect">
            <a:avLst/>
          </a:prstGeom>
        </p:spPr>
      </p:pic>
      <p:sp>
        <p:nvSpPr>
          <p:cNvPr id="2" name="Título 1"/>
          <p:cNvSpPr txBox="1">
            <a:spLocks/>
          </p:cNvSpPr>
          <p:nvPr/>
        </p:nvSpPr>
        <p:spPr>
          <a:xfrm>
            <a:off x="0" y="188913"/>
            <a:ext cx="9144000" cy="503237"/>
          </a:xfrm>
          <a:prstGeom prst="rect">
            <a:avLst/>
          </a:prstGeom>
          <a:solidFill>
            <a:srgbClr val="7D4199"/>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defRPr/>
            </a:pPr>
            <a:r>
              <a:rPr lang="es-ES" sz="3200" dirty="0">
                <a:solidFill>
                  <a:srgbClr val="FFFFFF"/>
                </a:solidFill>
                <a:latin typeface="Century Gothic"/>
                <a:cs typeface="Century Gothic"/>
              </a:rPr>
              <a:t>4. Resultados y evidencias por fase</a:t>
            </a:r>
          </a:p>
        </p:txBody>
      </p:sp>
      <p:sp>
        <p:nvSpPr>
          <p:cNvPr id="5" name="CuadroTexto 4"/>
          <p:cNvSpPr txBox="1"/>
          <p:nvPr/>
        </p:nvSpPr>
        <p:spPr>
          <a:xfrm>
            <a:off x="2411760" y="1052736"/>
            <a:ext cx="4104456" cy="1077218"/>
          </a:xfrm>
          <a:prstGeom prst="rect">
            <a:avLst/>
          </a:prstGeom>
          <a:solidFill>
            <a:schemeClr val="tx2">
              <a:alpha val="90000"/>
            </a:schemeClr>
          </a:solidFill>
        </p:spPr>
        <p:txBody>
          <a:bodyPr wrap="square" rtlCol="0">
            <a:spAutoFit/>
          </a:bodyPr>
          <a:lstStyle/>
          <a:p>
            <a:r>
              <a:rPr lang="es-ES" sz="3200" b="1" dirty="0">
                <a:solidFill>
                  <a:schemeClr val="bg1"/>
                </a:solidFill>
                <a:latin typeface="Century Gothic"/>
                <a:cs typeface="Century Gothic"/>
              </a:rPr>
              <a:t>2. Recepción de </a:t>
            </a:r>
          </a:p>
          <a:p>
            <a:r>
              <a:rPr lang="es-ES" sz="3200" b="1" dirty="0">
                <a:solidFill>
                  <a:schemeClr val="bg1"/>
                </a:solidFill>
                <a:latin typeface="Century Gothic"/>
                <a:cs typeface="Century Gothic"/>
              </a:rPr>
              <a:t>participaciones</a:t>
            </a:r>
          </a:p>
        </p:txBody>
      </p:sp>
      <p:graphicFrame>
        <p:nvGraphicFramePr>
          <p:cNvPr id="6" name="Gráfico 5"/>
          <p:cNvGraphicFramePr>
            <a:graphicFrameLocks/>
          </p:cNvGraphicFramePr>
          <p:nvPr>
            <p:extLst>
              <p:ext uri="{D42A27DB-BD31-4B8C-83A1-F6EECF244321}">
                <p14:modId xmlns:p14="http://schemas.microsoft.com/office/powerpoint/2010/main" val="1596497994"/>
              </p:ext>
            </p:extLst>
          </p:nvPr>
        </p:nvGraphicFramePr>
        <p:xfrm>
          <a:off x="3347864" y="2636912"/>
          <a:ext cx="5328592" cy="3861048"/>
        </p:xfrm>
        <a:graphic>
          <a:graphicData uri="http://schemas.openxmlformats.org/drawingml/2006/chart">
            <c:chart xmlns:c="http://schemas.openxmlformats.org/drawingml/2006/chart" xmlns:r="http://schemas.openxmlformats.org/officeDocument/2006/relationships" r:id="rId5"/>
          </a:graphicData>
        </a:graphic>
      </p:graphicFrame>
      <p:sp>
        <p:nvSpPr>
          <p:cNvPr id="3" name="CuadroTexto 2"/>
          <p:cNvSpPr txBox="1"/>
          <p:nvPr/>
        </p:nvSpPr>
        <p:spPr>
          <a:xfrm>
            <a:off x="146707" y="2636912"/>
            <a:ext cx="2954066" cy="4001095"/>
          </a:xfrm>
          <a:prstGeom prst="rect">
            <a:avLst/>
          </a:prstGeom>
          <a:noFill/>
        </p:spPr>
        <p:txBody>
          <a:bodyPr wrap="square" rtlCol="0">
            <a:spAutoFit/>
          </a:bodyPr>
          <a:lstStyle/>
          <a:p>
            <a:pPr lvl="0">
              <a:defRPr/>
            </a:pPr>
            <a:r>
              <a:rPr lang="es-ES" dirty="0">
                <a:solidFill>
                  <a:schemeClr val="tx1">
                    <a:lumMod val="75000"/>
                    <a:lumOff val="25000"/>
                  </a:schemeClr>
                </a:solidFill>
                <a:latin typeface="Century Gothic"/>
              </a:rPr>
              <a:t>En el ejercicio de Participación Ciudadana para resolución rezago: 6 ciudadanos enviaron comentarios. La ciudadanía presentó 28 preguntas y sugerencias.  Para PIDEP participaron delegados de 14 entidades de orden nacional.(Correo electrónico y página web)</a:t>
            </a:r>
            <a:endParaRPr lang="es-ES" sz="2000" dirty="0">
              <a:solidFill>
                <a:schemeClr val="tx1">
                  <a:lumMod val="75000"/>
                  <a:lumOff val="25000"/>
                </a:schemeClr>
              </a:solidFill>
            </a:endParaRPr>
          </a:p>
        </p:txBody>
      </p:sp>
      <p:sp>
        <p:nvSpPr>
          <p:cNvPr id="7" name="Rectángulo 6"/>
          <p:cNvSpPr/>
          <p:nvPr/>
        </p:nvSpPr>
        <p:spPr>
          <a:xfrm>
            <a:off x="3203848" y="2420888"/>
            <a:ext cx="5616624" cy="4248472"/>
          </a:xfrm>
          <a:prstGeom prst="rect">
            <a:avLst/>
          </a:prstGeom>
          <a:noFill/>
          <a:ln>
            <a:solidFill>
              <a:srgbClr val="595959"/>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214857910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D7B6FEF01FA0C40ACB1987F7C210774" ma:contentTypeVersion="23" ma:contentTypeDescription="Crear nuevo documento." ma:contentTypeScope="" ma:versionID="a21e57adcf14b59e72a3a135fd2a389b">
  <xsd:schema xmlns:xsd="http://www.w3.org/2001/XMLSchema" xmlns:xs="http://www.w3.org/2001/XMLSchema" xmlns:p="http://schemas.microsoft.com/office/2006/metadata/properties" xmlns:ns1="http://schemas.microsoft.com/sharepoint/v3" xmlns:ns2="e3e9922a-f5a8-4ca6-88a0-4c4899ab3fd8" xmlns:ns3="810a59ed-6853-4bee-915f-2d3bf0db244c" targetNamespace="http://schemas.microsoft.com/office/2006/metadata/properties" ma:root="true" ma:fieldsID="2fe9daca87112986a2ec62bc05c88b5f" ns1:_="" ns2:_="" ns3:_="">
    <xsd:import namespace="http://schemas.microsoft.com/sharepoint/v3"/>
    <xsd:import namespace="e3e9922a-f5a8-4ca6-88a0-4c4899ab3fd8"/>
    <xsd:import namespace="810a59ed-6853-4bee-915f-2d3bf0db244c"/>
    <xsd:element name="properties">
      <xsd:complexType>
        <xsd:sequence>
          <xsd:element name="documentManagement">
            <xsd:complexType>
              <xsd:all>
                <xsd:element ref="ns1:PublishingStartDate" minOccurs="0"/>
                <xsd:element ref="ns1:PublishingExpirationDate" minOccurs="0"/>
                <xsd:element ref="ns2:C_x00f3_digo" minOccurs="0"/>
                <xsd:element ref="ns2:Fecha_x0020_de_x0020_Radicaci_x00f3_n" minOccurs="0"/>
                <xsd:element ref="ns2:Fecha_x0020_de_x0020_Aprobaci_x00f3_n" minOccurs="0"/>
                <xsd:element ref="ns2:Estado"/>
                <xsd:element ref="ns2:Version0" minOccurs="0"/>
                <xsd:element ref="ns2:Macroproceso" minOccurs="0"/>
                <xsd:element ref="ns2:M_x00e1_s_x0020_Utilizados" minOccurs="0"/>
                <xsd:element ref="ns3:_dlc_DocId" minOccurs="0"/>
                <xsd:element ref="ns3:_dlc_DocIdUrl" minOccurs="0"/>
                <xsd:element ref="ns3:_dlc_DocIdPersistId" minOccurs="0"/>
                <xsd:element ref="ns3:SharedWithUsers" minOccurs="0"/>
                <xsd:element ref="ns3:SharingHintHash" minOccurs="0"/>
                <xsd:element ref="ns3:SharedWithDetails" minOccurs="0"/>
                <xsd:element ref="ns2:Proceso" minOccurs="0"/>
                <xsd:element ref="ns2:Tipo_Documento" minOccurs="0"/>
                <xsd:element ref="ns2:Clasificaci_x00f3_n" minOccurs="0"/>
                <xsd:element ref="ns3:LastSharedByUser" minOccurs="0"/>
                <xsd:element ref="ns3:LastSharedByTim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3e9922a-f5a8-4ca6-88a0-4c4899ab3fd8" elementFormDefault="qualified">
    <xsd:import namespace="http://schemas.microsoft.com/office/2006/documentManagement/types"/>
    <xsd:import namespace="http://schemas.microsoft.com/office/infopath/2007/PartnerControls"/>
    <xsd:element name="C_x00f3_digo" ma:index="10" nillable="true" ma:displayName="Código" ma:internalName="C_x00f3_digo">
      <xsd:simpleType>
        <xsd:restriction base="dms:Text">
          <xsd:maxLength value="255"/>
        </xsd:restriction>
      </xsd:simpleType>
    </xsd:element>
    <xsd:element name="Fecha_x0020_de_x0020_Radicaci_x00f3_n" ma:index="11" nillable="true" ma:displayName="Fecha de Radicación" ma:format="DateOnly" ma:internalName="Fecha_x0020_de_x0020_Radicaci_x00f3_n">
      <xsd:simpleType>
        <xsd:restriction base="dms:DateTime"/>
      </xsd:simpleType>
    </xsd:element>
    <xsd:element name="Fecha_x0020_de_x0020_Aprobaci_x00f3_n" ma:index="12" nillable="true" ma:displayName="Fecha de Aprobación" ma:format="DateOnly" ma:internalName="Fecha_x0020_de_x0020_Aprobaci_x00f3_n">
      <xsd:simpleType>
        <xsd:restriction base="dms:DateTime"/>
      </xsd:simpleType>
    </xsd:element>
    <xsd:element name="Estado" ma:index="13" ma:displayName="Estado" ma:default="Vigente" ma:format="Dropdown" ma:internalName="Estado">
      <xsd:simpleType>
        <xsd:restriction base="dms:Choice">
          <xsd:enumeration value="Vigente"/>
          <xsd:enumeration value="Modificado"/>
          <xsd:enumeration value="Eliminado"/>
        </xsd:restriction>
      </xsd:simpleType>
    </xsd:element>
    <xsd:element name="Version0" ma:index="14" nillable="true" ma:displayName="Version" ma:decimals="1" ma:internalName="Version0">
      <xsd:simpleType>
        <xsd:restriction base="dms:Number">
          <xsd:minInclusive value="1"/>
        </xsd:restriction>
      </xsd:simpleType>
    </xsd:element>
    <xsd:element name="Macroproceso" ma:index="15" nillable="true" ma:displayName="Macroproceso" ma:format="Dropdown" ma:internalName="Macroproceso">
      <xsd:simpleType>
        <xsd:restriction base="dms:Choice">
          <xsd:enumeration value="Estratégico"/>
          <xsd:enumeration value="Misional"/>
          <xsd:enumeration value="Apoyo"/>
          <xsd:enumeration value="Evaluación"/>
        </xsd:restriction>
      </xsd:simpleType>
    </xsd:element>
    <xsd:element name="M_x00e1_s_x0020_Utilizados" ma:index="16" nillable="true" ma:displayName="Más Utilizados" ma:default="0" ma:internalName="M_x00e1_s_x0020_Utilizados">
      <xsd:simpleType>
        <xsd:restriction base="dms:Boolean"/>
      </xsd:simpleType>
    </xsd:element>
    <xsd:element name="Proceso" ma:index="23" nillable="true" ma:displayName="Proceso" ma:list="{050dd23f-8b12-40b7-9b60-d4c4abee0b0e}" ma:internalName="Proceso" ma:showField="Procesos">
      <xsd:simpleType>
        <xsd:restriction base="dms:Lookup"/>
      </xsd:simpleType>
    </xsd:element>
    <xsd:element name="Tipo_Documento" ma:index="24" nillable="true" ma:displayName="Tipo_Documento" ma:list="{74e169e0-a63c-454a-82a4-d7f9d7d05158}" ma:internalName="Tipo_Documento" ma:showField="Tipo_x0020_Documento">
      <xsd:simpleType>
        <xsd:restriction base="dms:Lookup"/>
      </xsd:simpleType>
    </xsd:element>
    <xsd:element name="Clasificaci_x00f3_n" ma:index="25" nillable="true" ma:displayName="Clasificación" ma:default="Normal" ma:format="Dropdown" ma:internalName="Clasificaci_x00f3_n">
      <xsd:simpleType>
        <xsd:restriction base="dms:Choice">
          <xsd:enumeration value="Normal"/>
          <xsd:enumeration value="Instrumentos Archivisticos"/>
        </xsd:restriction>
      </xsd:simpleType>
    </xsd:element>
    <xsd:element name="MediaServiceMetadata" ma:index="28" nillable="true" ma:displayName="MediaServiceMetadata" ma:description="" ma:hidden="true" ma:internalName="MediaServiceMetadata" ma:readOnly="true">
      <xsd:simpleType>
        <xsd:restriction base="dms:Note"/>
      </xsd:simpleType>
    </xsd:element>
    <xsd:element name="MediaServiceFastMetadata" ma:index="2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0a59ed-6853-4bee-915f-2d3bf0db244c" elementFormDefault="qualified">
    <xsd:import namespace="http://schemas.microsoft.com/office/2006/documentManagement/types"/>
    <xsd:import namespace="http://schemas.microsoft.com/office/infopath/2007/PartnerControls"/>
    <xsd:element name="_dlc_DocId" ma:index="17" nillable="true" ma:displayName="Valor de Id. de documento" ma:description="El valor del identificador de documento asignado a este elemento." ma:internalName="_dlc_DocId" ma:readOnly="true">
      <xsd:simpleType>
        <xsd:restriction base="dms:Text"/>
      </xsd:simpleType>
    </xsd:element>
    <xsd:element name="_dlc_DocIdUrl" ma:index="18"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element name="SharedWithUsers" ma:index="2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21" nillable="true" ma:displayName="Hash de la sugerencia para compartir" ma:internalName="SharingHintHash" ma:readOnly="true">
      <xsd:simpleType>
        <xsd:restriction base="dms:Text"/>
      </xsd:simpleType>
    </xsd:element>
    <xsd:element name="SharedWithDetails" ma:index="22" nillable="true" ma:displayName="Detalles de uso compartido" ma:internalName="SharedWithDetails" ma:readOnly="true">
      <xsd:simpleType>
        <xsd:restriction base="dms:Note">
          <xsd:maxLength value="255"/>
        </xsd:restriction>
      </xsd:simpleType>
    </xsd:element>
    <xsd:element name="LastSharedByUser" ma:index="26" nillable="true" ma:displayName="Última vez que se compartió por usuario" ma:description="" ma:internalName="LastSharedByUser" ma:readOnly="true">
      <xsd:simpleType>
        <xsd:restriction base="dms:Note">
          <xsd:maxLength value="255"/>
        </xsd:restriction>
      </xsd:simpleType>
    </xsd:element>
    <xsd:element name="LastSharedByTime" ma:index="27" nillable="true" ma:displayName="Última vez que se compartió por hora"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6743FE-EC0C-4E7D-BCE3-030119E4CF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3e9922a-f5a8-4ca6-88a0-4c4899ab3fd8"/>
    <ds:schemaRef ds:uri="810a59ed-6853-4bee-915f-2d3bf0db2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621699-B08A-4974-AF6A-7A17F4CD3B9B}">
  <ds:schemaRefs>
    <ds:schemaRef ds:uri="http://schemas.microsoft.com/sharepoint/events"/>
  </ds:schemaRefs>
</ds:datastoreItem>
</file>

<file path=customXml/itemProps3.xml><?xml version="1.0" encoding="utf-8"?>
<ds:datastoreItem xmlns:ds="http://schemas.openxmlformats.org/officeDocument/2006/customXml" ds:itemID="{00BC1A38-CFBE-4636-ADC1-F27FCAA654A5}">
  <ds:schemaRefs>
    <ds:schemaRef ds:uri="http://schemas.microsoft.com/office/2006/metadata/longProperties"/>
  </ds:schemaRefs>
</ds:datastoreItem>
</file>

<file path=customXml/itemProps4.xml><?xml version="1.0" encoding="utf-8"?>
<ds:datastoreItem xmlns:ds="http://schemas.openxmlformats.org/officeDocument/2006/customXml" ds:itemID="{DAB91069-0A8F-4917-9E62-9609D75F54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8038</TotalTime>
  <Words>1288</Words>
  <Application>Microsoft Office PowerPoint</Application>
  <PresentationFormat>Presentación en pantalla (4:3)</PresentationFormat>
  <Paragraphs>207</Paragraphs>
  <Slides>20</Slides>
  <Notes>13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ＭＳ Ｐゴシック</vt:lpstr>
      <vt:lpstr>ＭＳ Ｐゴシック</vt:lpstr>
      <vt:lpstr>Arial</vt:lpstr>
      <vt:lpstr>Arial Narrow</vt:lpstr>
      <vt:lpstr>Calibri</vt:lpstr>
      <vt:lpstr>Century Gothic</vt:lpstr>
      <vt:lpstr>Tema de Office</vt:lpstr>
      <vt:lpstr>Presentación de PowerPoint</vt:lpstr>
      <vt:lpstr>Presentación de PowerPoint</vt:lpstr>
      <vt:lpstr>1. 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dc:title>
  <dc:creator>Usuario de Microsoft Office</dc:creator>
  <cp:lastModifiedBy>Libia Marlen Alba Lopez</cp:lastModifiedBy>
  <cp:revision>748</cp:revision>
  <cp:lastPrinted>2018-01-31T18:50:10Z</cp:lastPrinted>
  <dcterms:created xsi:type="dcterms:W3CDTF">2016-01-06T14:53:07Z</dcterms:created>
  <dcterms:modified xsi:type="dcterms:W3CDTF">2018-07-16T13:30:54Z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VCF33K6FRXU4-9-3106</vt:lpwstr>
  </property>
  <property fmtid="{D5CDD505-2E9C-101B-9397-08002B2CF9AE}" pid="3" name="_dlc_DocIdItemGuid">
    <vt:lpwstr>73e4bc02-950f-4c61-b88f-8c7776e165f1</vt:lpwstr>
  </property>
  <property fmtid="{D5CDD505-2E9C-101B-9397-08002B2CF9AE}" pid="4" name="_dlc_DocIdUrl">
    <vt:lpwstr>https://mintic.sharepoint.com/sites/mig/arquitectura/_layouts/15/DocIdRedir.aspx?ID=VCF33K6FRXU4-9-3106, VCF33K6FRXU4-9-3106</vt:lpwstr>
  </property>
  <property fmtid="{D5CDD505-2E9C-101B-9397-08002B2CF9AE}" pid="5" name="Más Utilizados">
    <vt:lpwstr>1</vt:lpwstr>
  </property>
  <property fmtid="{D5CDD505-2E9C-101B-9397-08002B2CF9AE}" pid="6" name="Proceso">
    <vt:lpwstr>41</vt:lpwstr>
  </property>
  <property fmtid="{D5CDD505-2E9C-101B-9397-08002B2CF9AE}" pid="7" name="Macroproceso">
    <vt:lpwstr>Apoyo</vt:lpwstr>
  </property>
  <property fmtid="{D5CDD505-2E9C-101B-9397-08002B2CF9AE}" pid="8" name="Tipo_Documento">
    <vt:lpwstr>14</vt:lpwstr>
  </property>
  <property fmtid="{D5CDD505-2E9C-101B-9397-08002B2CF9AE}" pid="9" name="Código">
    <vt:lpwstr/>
  </property>
  <property fmtid="{D5CDD505-2E9C-101B-9397-08002B2CF9AE}" pid="10" name="Estado">
    <vt:lpwstr>Vigente</vt:lpwstr>
  </property>
  <property fmtid="{D5CDD505-2E9C-101B-9397-08002B2CF9AE}" pid="11" name="Clasificación">
    <vt:lpwstr>Normal</vt:lpwstr>
  </property>
  <property fmtid="{D5CDD505-2E9C-101B-9397-08002B2CF9AE}" pid="12" name="display_urn:schemas-microsoft-com:office:office#SharedWithUsers">
    <vt:lpwstr>Julian Marin Duque;Milena Lopez Lopez;Lorena Catalina Ramirez Duque;Juan Carlos Alvarez</vt:lpwstr>
  </property>
  <property fmtid="{D5CDD505-2E9C-101B-9397-08002B2CF9AE}" pid="13" name="SharedWithUsers">
    <vt:lpwstr>811;#Julian Marin Duque;#165;#Milena Lopez Lopez;#1093;#Lorena Catalina Ramirez Duque;#1078;#Juan Carlos Alvarez</vt:lpwstr>
  </property>
  <property fmtid="{D5CDD505-2E9C-101B-9397-08002B2CF9AE}" pid="14" name="Version0">
    <vt:lpwstr>1.00000000000000</vt:lpwstr>
  </property>
  <property fmtid="{D5CDD505-2E9C-101B-9397-08002B2CF9AE}" pid="15" name="Fecha de Aprobación">
    <vt:lpwstr/>
  </property>
  <property fmtid="{D5CDD505-2E9C-101B-9397-08002B2CF9AE}" pid="16" name="PublishingExpirationDate">
    <vt:lpwstr/>
  </property>
  <property fmtid="{D5CDD505-2E9C-101B-9397-08002B2CF9AE}" pid="17" name="PublishingStartDate">
    <vt:lpwstr/>
  </property>
  <property fmtid="{D5CDD505-2E9C-101B-9397-08002B2CF9AE}" pid="18" name="Fecha de Radicación">
    <vt:lpwstr/>
  </property>
</Properties>
</file>